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modernComment_105_6586F201.xml" ContentType="application/vnd.ms-powerpoint.comments+xml"/>
  <Override PartName="/ppt/notesSlides/notesSlide4.xml" ContentType="application/vnd.openxmlformats-officedocument.presentationml.notesSlide+xml"/>
  <Override PartName="/ppt/comments/modernComment_107_5F095F7A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48"/>
  </p:notesMasterIdLst>
  <p:handoutMasterIdLst>
    <p:handoutMasterId r:id="rId49"/>
  </p:handoutMasterIdLst>
  <p:sldIdLst>
    <p:sldId id="256" r:id="rId5"/>
    <p:sldId id="270" r:id="rId6"/>
    <p:sldId id="269" r:id="rId7"/>
    <p:sldId id="259" r:id="rId8"/>
    <p:sldId id="271" r:id="rId9"/>
    <p:sldId id="261" r:id="rId10"/>
    <p:sldId id="263" r:id="rId11"/>
    <p:sldId id="262" r:id="rId12"/>
    <p:sldId id="272" r:id="rId13"/>
    <p:sldId id="273" r:id="rId14"/>
    <p:sldId id="274" r:id="rId15"/>
    <p:sldId id="278" r:id="rId16"/>
    <p:sldId id="264" r:id="rId17"/>
    <p:sldId id="265" r:id="rId18"/>
    <p:sldId id="266" r:id="rId19"/>
    <p:sldId id="297" r:id="rId20"/>
    <p:sldId id="298" r:id="rId21"/>
    <p:sldId id="277" r:id="rId22"/>
    <p:sldId id="279" r:id="rId23"/>
    <p:sldId id="280" r:id="rId24"/>
    <p:sldId id="281" r:id="rId25"/>
    <p:sldId id="276" r:id="rId26"/>
    <p:sldId id="267" r:id="rId27"/>
    <p:sldId id="293" r:id="rId28"/>
    <p:sldId id="282" r:id="rId29"/>
    <p:sldId id="283" r:id="rId30"/>
    <p:sldId id="299" r:id="rId31"/>
    <p:sldId id="284" r:id="rId32"/>
    <p:sldId id="285" r:id="rId33"/>
    <p:sldId id="286" r:id="rId34"/>
    <p:sldId id="287" r:id="rId35"/>
    <p:sldId id="288" r:id="rId36"/>
    <p:sldId id="294" r:id="rId37"/>
    <p:sldId id="289" r:id="rId38"/>
    <p:sldId id="290" r:id="rId39"/>
    <p:sldId id="291" r:id="rId40"/>
    <p:sldId id="295" r:id="rId41"/>
    <p:sldId id="296" r:id="rId42"/>
    <p:sldId id="300" r:id="rId43"/>
    <p:sldId id="301" r:id="rId44"/>
    <p:sldId id="292" r:id="rId45"/>
    <p:sldId id="275" r:id="rId46"/>
    <p:sldId id="260" r:id="rId47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8FD98BC8-BC7F-4D62-BF29-702C6CB44F85}">
          <p14:sldIdLst>
            <p14:sldId id="256"/>
            <p14:sldId id="270"/>
            <p14:sldId id="269"/>
            <p14:sldId id="259"/>
            <p14:sldId id="271"/>
            <p14:sldId id="261"/>
            <p14:sldId id="263"/>
            <p14:sldId id="262"/>
            <p14:sldId id="272"/>
            <p14:sldId id="273"/>
            <p14:sldId id="274"/>
            <p14:sldId id="278"/>
            <p14:sldId id="264"/>
            <p14:sldId id="265"/>
            <p14:sldId id="266"/>
            <p14:sldId id="297"/>
            <p14:sldId id="298"/>
            <p14:sldId id="277"/>
            <p14:sldId id="279"/>
            <p14:sldId id="280"/>
            <p14:sldId id="281"/>
            <p14:sldId id="276"/>
            <p14:sldId id="267"/>
            <p14:sldId id="293"/>
            <p14:sldId id="282"/>
            <p14:sldId id="283"/>
            <p14:sldId id="299"/>
            <p14:sldId id="284"/>
            <p14:sldId id="285"/>
            <p14:sldId id="286"/>
            <p14:sldId id="287"/>
            <p14:sldId id="288"/>
            <p14:sldId id="294"/>
            <p14:sldId id="289"/>
            <p14:sldId id="290"/>
            <p14:sldId id="291"/>
            <p14:sldId id="295"/>
            <p14:sldId id="296"/>
            <p14:sldId id="300"/>
            <p14:sldId id="301"/>
            <p14:sldId id="292"/>
            <p14:sldId id="275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C25F1E-7135-5AF2-38F8-2FC759D6B8D3}" name="Bruno DOUE" initials="bd" userId="S::bruno.doue@stagiaire-elan.fr::3c5776cd-4c03-4fc3-a5ac-36cd6a940b9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AFD135-9296-4D8D-AEF3-1D2DB7CF5C4A}" v="237" dt="2024-02-08T23:43:49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151" autoAdjust="0"/>
  </p:normalViewPr>
  <p:slideViewPr>
    <p:cSldViewPr snapToGrid="0">
      <p:cViewPr varScale="1">
        <p:scale>
          <a:sx n="69" d="100"/>
          <a:sy n="69" d="100"/>
        </p:scale>
        <p:origin x="12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omments/modernComment_105_6586F2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47D7E0-AD28-4B31-8FE1-A427551E6567}" authorId="{30C25F1E-7135-5AF2-38F8-2FC759D6B8D3}" status="resolved" created="2024-02-05T13:41:45.350" complete="100000">
    <pc:sldMkLst xmlns:pc="http://schemas.microsoft.com/office/powerpoint/2013/main/command">
      <pc:docMk/>
      <pc:sldMk cId="1703342593" sldId="261"/>
    </pc:sldMkLst>
    <p188:txBody>
      <a:bodyPr/>
      <a:lstStyle/>
      <a:p>
        <a:r>
          <a:rPr lang="fr-FR"/>
          <a:t>Mots-clés à dire
HYperTextMarkupLanguage, sémantique, validator
JavaScript : client, manipulation du DOM, classes et id
CSS : feuilles de style, display, grid, sélecteurs, propriétées</a:t>
        </a:r>
      </a:p>
    </p188:txBody>
  </p188:cm>
</p188:cmLst>
</file>

<file path=ppt/comments/modernComment_107_5F095F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5BB106-5387-418F-BEFA-5ABC7160A937}" authorId="{30C25F1E-7135-5AF2-38F8-2FC759D6B8D3}" status="resolved" created="2024-02-06T08:31:43.687" complete="100000">
    <pc:sldMkLst xmlns:pc="http://schemas.microsoft.com/office/powerpoint/2013/main/command">
      <pc:docMk/>
      <pc:sldMk cId="1594449786" sldId="263"/>
    </pc:sldMkLst>
    <p188:txBody>
      <a:bodyPr/>
      <a:lstStyle/>
      <a:p>
        <a:r>
          <a:rPr lang="fr-FR"/>
          <a:t>LES PILLIERS DE LA POO
L’encapsulation
L’héritage
Le polymorphisme 
L’abstraction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Gamme de vélo épuré et performant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Interface simple et lisible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fr-FR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fr-FR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Navigation sécurisée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 custScaleX="99211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Plus de contenu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Plus de fonctionnalités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fr-FR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fr-FR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Plus convivial </a:t>
          </a:r>
          <a:r>
            <a:rPr lang="fr-FR" noProof="0"/>
            <a:t>ET rassurant</a:t>
          </a:r>
          <a:endParaRPr lang="fr-FR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 custScaleX="99211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3BF1BC-F98C-4AFA-917F-087BBB408457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6C4CDDF-2E47-444E-B470-632AC92CE4B7}">
      <dgm:prSet phldrT="[Texte]" custT="1"/>
      <dgm:spPr/>
      <dgm:t>
        <a:bodyPr/>
        <a:lstStyle/>
        <a:p>
          <a:pPr algn="l"/>
          <a:r>
            <a:rPr lang="fr-FR" sz="4400" dirty="0"/>
            <a:t>PRIORISATION DES TÂCHES</a:t>
          </a:r>
        </a:p>
      </dgm:t>
    </dgm:pt>
    <dgm:pt modelId="{4C9C54A7-3EC6-4646-BF66-A85FAF47C215}" type="parTrans" cxnId="{02D0CFD8-6408-4EDB-89CA-E4A25F66E574}">
      <dgm:prSet/>
      <dgm:spPr/>
      <dgm:t>
        <a:bodyPr/>
        <a:lstStyle/>
        <a:p>
          <a:endParaRPr lang="fr-FR"/>
        </a:p>
      </dgm:t>
    </dgm:pt>
    <dgm:pt modelId="{A7C26CE2-6B1F-4703-B5F6-9692D75A297D}" type="sibTrans" cxnId="{02D0CFD8-6408-4EDB-89CA-E4A25F66E574}">
      <dgm:prSet/>
      <dgm:spPr/>
      <dgm:t>
        <a:bodyPr/>
        <a:lstStyle/>
        <a:p>
          <a:endParaRPr lang="fr-FR"/>
        </a:p>
      </dgm:t>
    </dgm:pt>
    <dgm:pt modelId="{2BDF10A6-758D-4169-B5F7-B3F26EBA7895}">
      <dgm:prSet phldrT="[Texte]" custT="1"/>
      <dgm:spPr/>
      <dgm:t>
        <a:bodyPr/>
        <a:lstStyle/>
        <a:p>
          <a:r>
            <a:rPr lang="fr-FR" sz="4000" dirty="0"/>
            <a:t>Page d’accueil</a:t>
          </a:r>
        </a:p>
      </dgm:t>
    </dgm:pt>
    <dgm:pt modelId="{89C43FE6-0645-4469-BE3B-EBBEB85251B0}" type="parTrans" cxnId="{112145D4-DD7C-41E6-BCA9-B83198BD4E78}">
      <dgm:prSet/>
      <dgm:spPr/>
      <dgm:t>
        <a:bodyPr/>
        <a:lstStyle/>
        <a:p>
          <a:endParaRPr lang="fr-FR"/>
        </a:p>
      </dgm:t>
    </dgm:pt>
    <dgm:pt modelId="{FE78C231-0BB5-4E91-9AB7-71A9F1581A65}" type="sibTrans" cxnId="{112145D4-DD7C-41E6-BCA9-B83198BD4E78}">
      <dgm:prSet/>
      <dgm:spPr/>
      <dgm:t>
        <a:bodyPr/>
        <a:lstStyle/>
        <a:p>
          <a:endParaRPr lang="fr-FR"/>
        </a:p>
      </dgm:t>
    </dgm:pt>
    <dgm:pt modelId="{0DEB5223-8124-4FF4-9076-3B85E6E8713B}">
      <dgm:prSet phldrT="[Texte]" custT="1"/>
      <dgm:spPr/>
      <dgm:t>
        <a:bodyPr/>
        <a:lstStyle/>
        <a:p>
          <a:endParaRPr lang="fr-FR" sz="4000" dirty="0"/>
        </a:p>
      </dgm:t>
    </dgm:pt>
    <dgm:pt modelId="{12385C7F-D838-4B13-89E4-5613FCB17DC5}" type="parTrans" cxnId="{273F863E-31D5-4230-B0D6-06419D91EDE3}">
      <dgm:prSet/>
      <dgm:spPr/>
      <dgm:t>
        <a:bodyPr/>
        <a:lstStyle/>
        <a:p>
          <a:endParaRPr lang="fr-FR"/>
        </a:p>
      </dgm:t>
    </dgm:pt>
    <dgm:pt modelId="{41A155D1-540D-4489-9873-543550A1EC77}" type="sibTrans" cxnId="{273F863E-31D5-4230-B0D6-06419D91EDE3}">
      <dgm:prSet/>
      <dgm:spPr/>
      <dgm:t>
        <a:bodyPr/>
        <a:lstStyle/>
        <a:p>
          <a:endParaRPr lang="fr-FR"/>
        </a:p>
      </dgm:t>
    </dgm:pt>
    <dgm:pt modelId="{45B43633-2841-4900-B2A8-DA8BF3351532}">
      <dgm:prSet phldrT="[Texte]" custT="1"/>
      <dgm:spPr/>
      <dgm:t>
        <a:bodyPr/>
        <a:lstStyle/>
        <a:p>
          <a:r>
            <a:rPr lang="fr-FR" sz="4000" dirty="0"/>
            <a:t>Panier</a:t>
          </a:r>
        </a:p>
      </dgm:t>
    </dgm:pt>
    <dgm:pt modelId="{E3A5CC88-06AF-4875-87C6-6A165D55207D}" type="parTrans" cxnId="{59460248-49DB-4499-8043-35DF695C4E2C}">
      <dgm:prSet/>
      <dgm:spPr/>
    </dgm:pt>
    <dgm:pt modelId="{E3353E91-89A8-4BB8-99CE-A4BFD33E76A6}" type="sibTrans" cxnId="{59460248-49DB-4499-8043-35DF695C4E2C}">
      <dgm:prSet/>
      <dgm:spPr/>
    </dgm:pt>
    <dgm:pt modelId="{9811B830-2271-41BC-A3AE-1612982E47F0}">
      <dgm:prSet phldrT="[Texte]" custT="1"/>
      <dgm:spPr/>
      <dgm:t>
        <a:bodyPr/>
        <a:lstStyle/>
        <a:p>
          <a:r>
            <a:rPr lang="fr-FR" sz="4000" dirty="0"/>
            <a:t>Commande</a:t>
          </a:r>
        </a:p>
      </dgm:t>
    </dgm:pt>
    <dgm:pt modelId="{9C42E392-A9E1-4670-A6D9-ED1B44D06479}" type="parTrans" cxnId="{1C696279-1933-4FD7-895D-0C39E0D6B6DC}">
      <dgm:prSet/>
      <dgm:spPr/>
    </dgm:pt>
    <dgm:pt modelId="{62F10BD4-0DFA-4339-9D92-1563E44704F4}" type="sibTrans" cxnId="{1C696279-1933-4FD7-895D-0C39E0D6B6DC}">
      <dgm:prSet/>
      <dgm:spPr/>
    </dgm:pt>
    <dgm:pt modelId="{54828570-871B-4C94-9814-D7A1FE891E37}">
      <dgm:prSet phldrT="[Texte]" custT="1"/>
      <dgm:spPr/>
      <dgm:t>
        <a:bodyPr/>
        <a:lstStyle/>
        <a:p>
          <a:r>
            <a:rPr lang="fr-FR" sz="4000" dirty="0"/>
            <a:t>Authentification		</a:t>
          </a:r>
        </a:p>
      </dgm:t>
    </dgm:pt>
    <dgm:pt modelId="{C735DDD2-C872-4721-AC1B-CF2B4610E67C}" type="parTrans" cxnId="{2AC37090-E908-42ED-8CF7-1C566A6DA1CC}">
      <dgm:prSet/>
      <dgm:spPr/>
    </dgm:pt>
    <dgm:pt modelId="{6C437809-E487-49AA-B5F4-77EE5C6E6D9E}" type="sibTrans" cxnId="{2AC37090-E908-42ED-8CF7-1C566A6DA1CC}">
      <dgm:prSet/>
      <dgm:spPr/>
    </dgm:pt>
    <dgm:pt modelId="{699BAFA9-A6AB-4495-8FA3-26EBE5CE0C10}" type="pres">
      <dgm:prSet presAssocID="{C73BF1BC-F98C-4AFA-917F-087BBB408457}" presName="Name0" presStyleCnt="0">
        <dgm:presLayoutVars>
          <dgm:dir/>
          <dgm:animLvl val="lvl"/>
          <dgm:resizeHandles/>
        </dgm:presLayoutVars>
      </dgm:prSet>
      <dgm:spPr/>
    </dgm:pt>
    <dgm:pt modelId="{7F3FD62C-B3E7-424E-947A-3492C10D9E20}" type="pres">
      <dgm:prSet presAssocID="{06C4CDDF-2E47-444E-B470-632AC92CE4B7}" presName="linNode" presStyleCnt="0"/>
      <dgm:spPr/>
    </dgm:pt>
    <dgm:pt modelId="{F32C810A-CB10-4684-8ACC-63302429A010}" type="pres">
      <dgm:prSet presAssocID="{06C4CDDF-2E47-444E-B470-632AC92CE4B7}" presName="parentShp" presStyleLbl="node1" presStyleIdx="0" presStyleCnt="1" custScaleX="157622" custLinFactNeighborX="-27301" custLinFactNeighborY="0">
        <dgm:presLayoutVars>
          <dgm:bulletEnabled val="1"/>
        </dgm:presLayoutVars>
      </dgm:prSet>
      <dgm:spPr/>
    </dgm:pt>
    <dgm:pt modelId="{404F3234-002C-4E8E-8E93-7DBA9028197F}" type="pres">
      <dgm:prSet presAssocID="{06C4CDDF-2E47-444E-B470-632AC92CE4B7}" presName="childShp" presStyleLbl="bgAccFollowNode1" presStyleIdx="0" presStyleCnt="1" custScaleX="126473">
        <dgm:presLayoutVars>
          <dgm:bulletEnabled val="1"/>
        </dgm:presLayoutVars>
      </dgm:prSet>
      <dgm:spPr/>
    </dgm:pt>
  </dgm:ptLst>
  <dgm:cxnLst>
    <dgm:cxn modelId="{B9F3EB00-F4AF-4D43-B95C-BAF2F82590B0}" type="presOf" srcId="{54828570-871B-4C94-9814-D7A1FE891E37}" destId="{404F3234-002C-4E8E-8E93-7DBA9028197F}" srcOrd="0" destOrd="4" presId="urn:microsoft.com/office/officeart/2005/8/layout/vList6"/>
    <dgm:cxn modelId="{DBC1DF15-420F-4CF0-BC34-B77BE3A240A6}" type="presOf" srcId="{9811B830-2271-41BC-A3AE-1612982E47F0}" destId="{404F3234-002C-4E8E-8E93-7DBA9028197F}" srcOrd="0" destOrd="3" presId="urn:microsoft.com/office/officeart/2005/8/layout/vList6"/>
    <dgm:cxn modelId="{A234C232-D2A1-44D2-A359-700EF2FB5A96}" type="presOf" srcId="{0DEB5223-8124-4FF4-9076-3B85E6E8713B}" destId="{404F3234-002C-4E8E-8E93-7DBA9028197F}" srcOrd="0" destOrd="0" presId="urn:microsoft.com/office/officeart/2005/8/layout/vList6"/>
    <dgm:cxn modelId="{273F863E-31D5-4230-B0D6-06419D91EDE3}" srcId="{06C4CDDF-2E47-444E-B470-632AC92CE4B7}" destId="{0DEB5223-8124-4FF4-9076-3B85E6E8713B}" srcOrd="0" destOrd="0" parTransId="{12385C7F-D838-4B13-89E4-5613FCB17DC5}" sibTransId="{41A155D1-540D-4489-9873-543550A1EC77}"/>
    <dgm:cxn modelId="{0DD4FF3E-E7FA-4410-9A9D-46702A4687CD}" type="presOf" srcId="{06C4CDDF-2E47-444E-B470-632AC92CE4B7}" destId="{F32C810A-CB10-4684-8ACC-63302429A010}" srcOrd="0" destOrd="0" presId="urn:microsoft.com/office/officeart/2005/8/layout/vList6"/>
    <dgm:cxn modelId="{59460248-49DB-4499-8043-35DF695C4E2C}" srcId="{06C4CDDF-2E47-444E-B470-632AC92CE4B7}" destId="{45B43633-2841-4900-B2A8-DA8BF3351532}" srcOrd="2" destOrd="0" parTransId="{E3A5CC88-06AF-4875-87C6-6A165D55207D}" sibTransId="{E3353E91-89A8-4BB8-99CE-A4BFD33E76A6}"/>
    <dgm:cxn modelId="{093F7351-DF19-4AD3-A88C-A2E59F729160}" type="presOf" srcId="{C73BF1BC-F98C-4AFA-917F-087BBB408457}" destId="{699BAFA9-A6AB-4495-8FA3-26EBE5CE0C10}" srcOrd="0" destOrd="0" presId="urn:microsoft.com/office/officeart/2005/8/layout/vList6"/>
    <dgm:cxn modelId="{1C696279-1933-4FD7-895D-0C39E0D6B6DC}" srcId="{06C4CDDF-2E47-444E-B470-632AC92CE4B7}" destId="{9811B830-2271-41BC-A3AE-1612982E47F0}" srcOrd="3" destOrd="0" parTransId="{9C42E392-A9E1-4670-A6D9-ED1B44D06479}" sibTransId="{62F10BD4-0DFA-4339-9D92-1563E44704F4}"/>
    <dgm:cxn modelId="{2AC37090-E908-42ED-8CF7-1C566A6DA1CC}" srcId="{06C4CDDF-2E47-444E-B470-632AC92CE4B7}" destId="{54828570-871B-4C94-9814-D7A1FE891E37}" srcOrd="4" destOrd="0" parTransId="{C735DDD2-C872-4721-AC1B-CF2B4610E67C}" sibTransId="{6C437809-E487-49AA-B5F4-77EE5C6E6D9E}"/>
    <dgm:cxn modelId="{D1555EA8-80CE-42DE-ACED-4A5FFA31B5AB}" type="presOf" srcId="{45B43633-2841-4900-B2A8-DA8BF3351532}" destId="{404F3234-002C-4E8E-8E93-7DBA9028197F}" srcOrd="0" destOrd="2" presId="urn:microsoft.com/office/officeart/2005/8/layout/vList6"/>
    <dgm:cxn modelId="{17C667AE-3C1D-4C0A-8455-48619A862051}" type="presOf" srcId="{2BDF10A6-758D-4169-B5F7-B3F26EBA7895}" destId="{404F3234-002C-4E8E-8E93-7DBA9028197F}" srcOrd="0" destOrd="1" presId="urn:microsoft.com/office/officeart/2005/8/layout/vList6"/>
    <dgm:cxn modelId="{112145D4-DD7C-41E6-BCA9-B83198BD4E78}" srcId="{06C4CDDF-2E47-444E-B470-632AC92CE4B7}" destId="{2BDF10A6-758D-4169-B5F7-B3F26EBA7895}" srcOrd="1" destOrd="0" parTransId="{89C43FE6-0645-4469-BE3B-EBBEB85251B0}" sibTransId="{FE78C231-0BB5-4E91-9AB7-71A9F1581A65}"/>
    <dgm:cxn modelId="{02D0CFD8-6408-4EDB-89CA-E4A25F66E574}" srcId="{C73BF1BC-F98C-4AFA-917F-087BBB408457}" destId="{06C4CDDF-2E47-444E-B470-632AC92CE4B7}" srcOrd="0" destOrd="0" parTransId="{4C9C54A7-3EC6-4646-BF66-A85FAF47C215}" sibTransId="{A7C26CE2-6B1F-4703-B5F6-9692D75A297D}"/>
    <dgm:cxn modelId="{4E42F919-1C82-4AEF-BFFF-977562EF2372}" type="presParOf" srcId="{699BAFA9-A6AB-4495-8FA3-26EBE5CE0C10}" destId="{7F3FD62C-B3E7-424E-947A-3492C10D9E20}" srcOrd="0" destOrd="0" presId="urn:microsoft.com/office/officeart/2005/8/layout/vList6"/>
    <dgm:cxn modelId="{5926DE1A-7278-4A8F-A597-B500E68D989B}" type="presParOf" srcId="{7F3FD62C-B3E7-424E-947A-3492C10D9E20}" destId="{F32C810A-CB10-4684-8ACC-63302429A010}" srcOrd="0" destOrd="0" presId="urn:microsoft.com/office/officeart/2005/8/layout/vList6"/>
    <dgm:cxn modelId="{0EDEB386-5BBA-4459-AB38-9A37822542E2}" type="presParOf" srcId="{7F3FD62C-B3E7-424E-947A-3492C10D9E20}" destId="{404F3234-002C-4E8E-8E93-7DBA9028197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B13BA1-596D-4267-AAD4-9803D393B2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0197B8C-F8FC-47AF-8A6A-BA7E7CA6BF77}">
      <dgm:prSet phldrT="[Texte]"/>
      <dgm:spPr/>
      <dgm:t>
        <a:bodyPr/>
        <a:lstStyle/>
        <a:p>
          <a:r>
            <a:rPr lang="fr-FR" dirty="0"/>
            <a:t>Variables CSS</a:t>
          </a:r>
        </a:p>
      </dgm:t>
    </dgm:pt>
    <dgm:pt modelId="{E740A7A0-8C6E-438A-8A58-BE4EB46FAFFF}" type="parTrans" cxnId="{91E76333-C258-4691-9968-3D9D375DD0F0}">
      <dgm:prSet/>
      <dgm:spPr/>
      <dgm:t>
        <a:bodyPr/>
        <a:lstStyle/>
        <a:p>
          <a:endParaRPr lang="fr-FR"/>
        </a:p>
      </dgm:t>
    </dgm:pt>
    <dgm:pt modelId="{B8C18926-4DEE-4F3B-9E41-9A83509F4F3D}" type="sibTrans" cxnId="{91E76333-C258-4691-9968-3D9D375DD0F0}">
      <dgm:prSet/>
      <dgm:spPr/>
      <dgm:t>
        <a:bodyPr/>
        <a:lstStyle/>
        <a:p>
          <a:endParaRPr lang="fr-FR"/>
        </a:p>
      </dgm:t>
    </dgm:pt>
    <dgm:pt modelId="{77AF1DB4-7849-414F-8707-7227E4191FD7}">
      <dgm:prSet phldrT="[Texte]"/>
      <dgm:spPr/>
      <dgm:t>
        <a:bodyPr/>
        <a:lstStyle/>
        <a:p>
          <a:r>
            <a:rPr lang="fr-FR" dirty="0"/>
            <a:t>CDN Google Font</a:t>
          </a:r>
        </a:p>
      </dgm:t>
    </dgm:pt>
    <dgm:pt modelId="{136A2642-BDBA-45FD-93B2-EA108E90DB17}" type="parTrans" cxnId="{0AD82F2D-C437-4F54-8970-AE0DEECE6313}">
      <dgm:prSet/>
      <dgm:spPr/>
      <dgm:t>
        <a:bodyPr/>
        <a:lstStyle/>
        <a:p>
          <a:endParaRPr lang="fr-FR"/>
        </a:p>
      </dgm:t>
    </dgm:pt>
    <dgm:pt modelId="{553C4B69-0E30-49E2-8B4F-B7EA97E49A3D}" type="sibTrans" cxnId="{0AD82F2D-C437-4F54-8970-AE0DEECE6313}">
      <dgm:prSet/>
      <dgm:spPr/>
      <dgm:t>
        <a:bodyPr/>
        <a:lstStyle/>
        <a:p>
          <a:endParaRPr lang="fr-FR"/>
        </a:p>
      </dgm:t>
    </dgm:pt>
    <dgm:pt modelId="{11DA4E68-DCF1-4F42-B533-DFFA3463C7F5}" type="pres">
      <dgm:prSet presAssocID="{62B13BA1-596D-4267-AAD4-9803D393B2A4}" presName="linear" presStyleCnt="0">
        <dgm:presLayoutVars>
          <dgm:animLvl val="lvl"/>
          <dgm:resizeHandles val="exact"/>
        </dgm:presLayoutVars>
      </dgm:prSet>
      <dgm:spPr/>
    </dgm:pt>
    <dgm:pt modelId="{A3A11824-B5E7-49B2-A209-36190D74C7F7}" type="pres">
      <dgm:prSet presAssocID="{10197B8C-F8FC-47AF-8A6A-BA7E7CA6BF77}" presName="parentText" presStyleLbl="node1" presStyleIdx="0" presStyleCnt="2" custLinFactY="-37988" custLinFactNeighborY="-100000">
        <dgm:presLayoutVars>
          <dgm:chMax val="0"/>
          <dgm:bulletEnabled val="1"/>
        </dgm:presLayoutVars>
      </dgm:prSet>
      <dgm:spPr/>
    </dgm:pt>
    <dgm:pt modelId="{6D5003C1-93D2-405F-9DC7-05ECE6B6871F}" type="pres">
      <dgm:prSet presAssocID="{B8C18926-4DEE-4F3B-9E41-9A83509F4F3D}" presName="spacer" presStyleCnt="0"/>
      <dgm:spPr/>
    </dgm:pt>
    <dgm:pt modelId="{07F3B2DB-32C1-448F-A880-0F098E02C5A2}" type="pres">
      <dgm:prSet presAssocID="{77AF1DB4-7849-414F-8707-7227E4191FD7}" presName="parentText" presStyleLbl="node1" presStyleIdx="1" presStyleCnt="2" custLinFactY="37890" custLinFactNeighborY="100000">
        <dgm:presLayoutVars>
          <dgm:chMax val="0"/>
          <dgm:bulletEnabled val="1"/>
        </dgm:presLayoutVars>
      </dgm:prSet>
      <dgm:spPr/>
    </dgm:pt>
  </dgm:ptLst>
  <dgm:cxnLst>
    <dgm:cxn modelId="{0AD82F2D-C437-4F54-8970-AE0DEECE6313}" srcId="{62B13BA1-596D-4267-AAD4-9803D393B2A4}" destId="{77AF1DB4-7849-414F-8707-7227E4191FD7}" srcOrd="1" destOrd="0" parTransId="{136A2642-BDBA-45FD-93B2-EA108E90DB17}" sibTransId="{553C4B69-0E30-49E2-8B4F-B7EA97E49A3D}"/>
    <dgm:cxn modelId="{91E76333-C258-4691-9968-3D9D375DD0F0}" srcId="{62B13BA1-596D-4267-AAD4-9803D393B2A4}" destId="{10197B8C-F8FC-47AF-8A6A-BA7E7CA6BF77}" srcOrd="0" destOrd="0" parTransId="{E740A7A0-8C6E-438A-8A58-BE4EB46FAFFF}" sibTransId="{B8C18926-4DEE-4F3B-9E41-9A83509F4F3D}"/>
    <dgm:cxn modelId="{65082B3B-263A-423C-9F71-B9841D2E0F51}" type="presOf" srcId="{77AF1DB4-7849-414F-8707-7227E4191FD7}" destId="{07F3B2DB-32C1-448F-A880-0F098E02C5A2}" srcOrd="0" destOrd="0" presId="urn:microsoft.com/office/officeart/2005/8/layout/vList2"/>
    <dgm:cxn modelId="{9EE088A9-E9F0-496D-8108-FDCA1D3B1EC9}" type="presOf" srcId="{10197B8C-F8FC-47AF-8A6A-BA7E7CA6BF77}" destId="{A3A11824-B5E7-49B2-A209-36190D74C7F7}" srcOrd="0" destOrd="0" presId="urn:microsoft.com/office/officeart/2005/8/layout/vList2"/>
    <dgm:cxn modelId="{C2B552B5-966E-40A3-969C-9541CCC3B268}" type="presOf" srcId="{62B13BA1-596D-4267-AAD4-9803D393B2A4}" destId="{11DA4E68-DCF1-4F42-B533-DFFA3463C7F5}" srcOrd="0" destOrd="0" presId="urn:microsoft.com/office/officeart/2005/8/layout/vList2"/>
    <dgm:cxn modelId="{BADC163A-373C-4087-BA7C-DEABE9AC45C6}" type="presParOf" srcId="{11DA4E68-DCF1-4F42-B533-DFFA3463C7F5}" destId="{A3A11824-B5E7-49B2-A209-36190D74C7F7}" srcOrd="0" destOrd="0" presId="urn:microsoft.com/office/officeart/2005/8/layout/vList2"/>
    <dgm:cxn modelId="{08888A6A-1D20-4950-8842-5F8DAB504B7B}" type="presParOf" srcId="{11DA4E68-DCF1-4F42-B533-DFFA3463C7F5}" destId="{6D5003C1-93D2-405F-9DC7-05ECE6B6871F}" srcOrd="1" destOrd="0" presId="urn:microsoft.com/office/officeart/2005/8/layout/vList2"/>
    <dgm:cxn modelId="{BE048FAA-1216-4A71-B40E-A11E198CAA9F}" type="presParOf" srcId="{11DA4E68-DCF1-4F42-B533-DFFA3463C7F5}" destId="{07F3B2DB-32C1-448F-A880-0F098E02C5A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B13BA1-596D-4267-AAD4-9803D393B2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0197B8C-F8FC-47AF-8A6A-BA7E7CA6BF77}">
      <dgm:prSet phldrT="[Texte]"/>
      <dgm:spPr/>
      <dgm:t>
        <a:bodyPr/>
        <a:lstStyle/>
        <a:p>
          <a:r>
            <a:rPr lang="fr-FR" dirty="0"/>
            <a:t>FLEXBOX</a:t>
          </a:r>
        </a:p>
      </dgm:t>
    </dgm:pt>
    <dgm:pt modelId="{E740A7A0-8C6E-438A-8A58-BE4EB46FAFFF}" type="parTrans" cxnId="{91E76333-C258-4691-9968-3D9D375DD0F0}">
      <dgm:prSet/>
      <dgm:spPr/>
      <dgm:t>
        <a:bodyPr/>
        <a:lstStyle/>
        <a:p>
          <a:endParaRPr lang="fr-FR"/>
        </a:p>
      </dgm:t>
    </dgm:pt>
    <dgm:pt modelId="{B8C18926-4DEE-4F3B-9E41-9A83509F4F3D}" type="sibTrans" cxnId="{91E76333-C258-4691-9968-3D9D375DD0F0}">
      <dgm:prSet/>
      <dgm:spPr/>
      <dgm:t>
        <a:bodyPr/>
        <a:lstStyle/>
        <a:p>
          <a:endParaRPr lang="fr-FR"/>
        </a:p>
      </dgm:t>
    </dgm:pt>
    <dgm:pt modelId="{77AF1DB4-7849-414F-8707-7227E4191FD7}">
      <dgm:prSet phldrT="[Texte]"/>
      <dgm:spPr/>
      <dgm:t>
        <a:bodyPr/>
        <a:lstStyle/>
        <a:p>
          <a:r>
            <a:rPr lang="fr-FR" dirty="0"/>
            <a:t>GRID</a:t>
          </a:r>
        </a:p>
      </dgm:t>
    </dgm:pt>
    <dgm:pt modelId="{136A2642-BDBA-45FD-93B2-EA108E90DB17}" type="parTrans" cxnId="{0AD82F2D-C437-4F54-8970-AE0DEECE6313}">
      <dgm:prSet/>
      <dgm:spPr/>
      <dgm:t>
        <a:bodyPr/>
        <a:lstStyle/>
        <a:p>
          <a:endParaRPr lang="fr-FR"/>
        </a:p>
      </dgm:t>
    </dgm:pt>
    <dgm:pt modelId="{553C4B69-0E30-49E2-8B4F-B7EA97E49A3D}" type="sibTrans" cxnId="{0AD82F2D-C437-4F54-8970-AE0DEECE6313}">
      <dgm:prSet/>
      <dgm:spPr/>
      <dgm:t>
        <a:bodyPr/>
        <a:lstStyle/>
        <a:p>
          <a:endParaRPr lang="fr-FR"/>
        </a:p>
      </dgm:t>
    </dgm:pt>
    <dgm:pt modelId="{11DA4E68-DCF1-4F42-B533-DFFA3463C7F5}" type="pres">
      <dgm:prSet presAssocID="{62B13BA1-596D-4267-AAD4-9803D393B2A4}" presName="linear" presStyleCnt="0">
        <dgm:presLayoutVars>
          <dgm:animLvl val="lvl"/>
          <dgm:resizeHandles val="exact"/>
        </dgm:presLayoutVars>
      </dgm:prSet>
      <dgm:spPr/>
    </dgm:pt>
    <dgm:pt modelId="{A3A11824-B5E7-49B2-A209-36190D74C7F7}" type="pres">
      <dgm:prSet presAssocID="{10197B8C-F8FC-47AF-8A6A-BA7E7CA6BF77}" presName="parentText" presStyleLbl="node1" presStyleIdx="0" presStyleCnt="2" custLinFactY="-57806" custLinFactNeighborY="-100000">
        <dgm:presLayoutVars>
          <dgm:chMax val="0"/>
          <dgm:bulletEnabled val="1"/>
        </dgm:presLayoutVars>
      </dgm:prSet>
      <dgm:spPr/>
    </dgm:pt>
    <dgm:pt modelId="{6D5003C1-93D2-405F-9DC7-05ECE6B6871F}" type="pres">
      <dgm:prSet presAssocID="{B8C18926-4DEE-4F3B-9E41-9A83509F4F3D}" presName="spacer" presStyleCnt="0"/>
      <dgm:spPr/>
    </dgm:pt>
    <dgm:pt modelId="{07F3B2DB-32C1-448F-A880-0F098E02C5A2}" type="pres">
      <dgm:prSet presAssocID="{77AF1DB4-7849-414F-8707-7227E4191FD7}" presName="parentText" presStyleLbl="node1" presStyleIdx="1" presStyleCnt="2" custLinFactY="40786" custLinFactNeighborY="100000">
        <dgm:presLayoutVars>
          <dgm:chMax val="0"/>
          <dgm:bulletEnabled val="1"/>
        </dgm:presLayoutVars>
      </dgm:prSet>
      <dgm:spPr/>
    </dgm:pt>
  </dgm:ptLst>
  <dgm:cxnLst>
    <dgm:cxn modelId="{0AD82F2D-C437-4F54-8970-AE0DEECE6313}" srcId="{62B13BA1-596D-4267-AAD4-9803D393B2A4}" destId="{77AF1DB4-7849-414F-8707-7227E4191FD7}" srcOrd="1" destOrd="0" parTransId="{136A2642-BDBA-45FD-93B2-EA108E90DB17}" sibTransId="{553C4B69-0E30-49E2-8B4F-B7EA97E49A3D}"/>
    <dgm:cxn modelId="{91E76333-C258-4691-9968-3D9D375DD0F0}" srcId="{62B13BA1-596D-4267-AAD4-9803D393B2A4}" destId="{10197B8C-F8FC-47AF-8A6A-BA7E7CA6BF77}" srcOrd="0" destOrd="0" parTransId="{E740A7A0-8C6E-438A-8A58-BE4EB46FAFFF}" sibTransId="{B8C18926-4DEE-4F3B-9E41-9A83509F4F3D}"/>
    <dgm:cxn modelId="{65082B3B-263A-423C-9F71-B9841D2E0F51}" type="presOf" srcId="{77AF1DB4-7849-414F-8707-7227E4191FD7}" destId="{07F3B2DB-32C1-448F-A880-0F098E02C5A2}" srcOrd="0" destOrd="0" presId="urn:microsoft.com/office/officeart/2005/8/layout/vList2"/>
    <dgm:cxn modelId="{9EE088A9-E9F0-496D-8108-FDCA1D3B1EC9}" type="presOf" srcId="{10197B8C-F8FC-47AF-8A6A-BA7E7CA6BF77}" destId="{A3A11824-B5E7-49B2-A209-36190D74C7F7}" srcOrd="0" destOrd="0" presId="urn:microsoft.com/office/officeart/2005/8/layout/vList2"/>
    <dgm:cxn modelId="{C2B552B5-966E-40A3-969C-9541CCC3B268}" type="presOf" srcId="{62B13BA1-596D-4267-AAD4-9803D393B2A4}" destId="{11DA4E68-DCF1-4F42-B533-DFFA3463C7F5}" srcOrd="0" destOrd="0" presId="urn:microsoft.com/office/officeart/2005/8/layout/vList2"/>
    <dgm:cxn modelId="{BADC163A-373C-4087-BA7C-DEABE9AC45C6}" type="presParOf" srcId="{11DA4E68-DCF1-4F42-B533-DFFA3463C7F5}" destId="{A3A11824-B5E7-49B2-A209-36190D74C7F7}" srcOrd="0" destOrd="0" presId="urn:microsoft.com/office/officeart/2005/8/layout/vList2"/>
    <dgm:cxn modelId="{08888A6A-1D20-4950-8842-5F8DAB504B7B}" type="presParOf" srcId="{11DA4E68-DCF1-4F42-B533-DFFA3463C7F5}" destId="{6D5003C1-93D2-405F-9DC7-05ECE6B6871F}" srcOrd="1" destOrd="0" presId="urn:microsoft.com/office/officeart/2005/8/layout/vList2"/>
    <dgm:cxn modelId="{BE048FAA-1216-4A71-B40E-A11E198CAA9F}" type="presParOf" srcId="{11DA4E68-DCF1-4F42-B533-DFFA3463C7F5}" destId="{07F3B2DB-32C1-448F-A880-0F098E02C5A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4E216F-81B7-42B9-BC9F-4709E1048200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8894C52-E4D8-4432-BF3C-9FE3A698391D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C86F5812-3685-44E2-BF2B-4CAC304C6AD6}" type="parTrans" cxnId="{68ACED6E-FDF0-4EDC-9CC8-EC96E1DA213C}">
      <dgm:prSet/>
      <dgm:spPr/>
      <dgm:t>
        <a:bodyPr/>
        <a:lstStyle/>
        <a:p>
          <a:endParaRPr lang="fr-FR"/>
        </a:p>
      </dgm:t>
    </dgm:pt>
    <dgm:pt modelId="{EE2257DE-712B-4F5A-AC9A-8C36ABDD14C6}" type="sibTrans" cxnId="{68ACED6E-FDF0-4EDC-9CC8-EC96E1DA213C}">
      <dgm:prSet/>
      <dgm:spPr/>
      <dgm:t>
        <a:bodyPr/>
        <a:lstStyle/>
        <a:p>
          <a:endParaRPr lang="fr-FR"/>
        </a:p>
      </dgm:t>
    </dgm:pt>
    <dgm:pt modelId="{3E2C2918-7E4A-452E-A2C2-DBFCE355DFA5}">
      <dgm:prSet phldrT="[Texte]"/>
      <dgm:spPr/>
      <dgm:t>
        <a:bodyPr/>
        <a:lstStyle/>
        <a:p>
          <a:r>
            <a:rPr lang="fr-FR" dirty="0"/>
            <a:t>ENCADRE</a:t>
          </a:r>
        </a:p>
      </dgm:t>
    </dgm:pt>
    <dgm:pt modelId="{8CD23DA8-B1E4-4A0A-BC52-462F2338C830}" type="parTrans" cxnId="{609A4445-E599-4F47-B291-A843B792B8FB}">
      <dgm:prSet/>
      <dgm:spPr/>
      <dgm:t>
        <a:bodyPr/>
        <a:lstStyle/>
        <a:p>
          <a:endParaRPr lang="fr-FR"/>
        </a:p>
      </dgm:t>
    </dgm:pt>
    <dgm:pt modelId="{87234BDB-DCF5-48A9-AFF9-12FC5F4C062C}" type="sibTrans" cxnId="{609A4445-E599-4F47-B291-A843B792B8FB}">
      <dgm:prSet/>
      <dgm:spPr/>
      <dgm:t>
        <a:bodyPr/>
        <a:lstStyle/>
        <a:p>
          <a:endParaRPr lang="fr-FR"/>
        </a:p>
      </dgm:t>
    </dgm:pt>
    <dgm:pt modelId="{72A23D8E-C938-41F8-B2CE-A50DFB524A7C}">
      <dgm:prSet phldrT="[Texte]"/>
      <dgm:spPr/>
      <dgm:t>
        <a:bodyPr/>
        <a:lstStyle/>
        <a:p>
          <a:r>
            <a:rPr lang="fr-FR" dirty="0"/>
            <a:t>EUROPE</a:t>
          </a:r>
        </a:p>
      </dgm:t>
    </dgm:pt>
    <dgm:pt modelId="{DF4914C3-D7F2-413B-8089-6747D45B9848}" type="parTrans" cxnId="{CF663161-DF7B-4E08-8CEA-D599927EA3D6}">
      <dgm:prSet/>
      <dgm:spPr/>
      <dgm:t>
        <a:bodyPr/>
        <a:lstStyle/>
        <a:p>
          <a:endParaRPr lang="fr-FR"/>
        </a:p>
      </dgm:t>
    </dgm:pt>
    <dgm:pt modelId="{999BE035-58E8-4E0A-95FD-4D0DE0D811D8}" type="sibTrans" cxnId="{CF663161-DF7B-4E08-8CEA-D599927EA3D6}">
      <dgm:prSet/>
      <dgm:spPr/>
      <dgm:t>
        <a:bodyPr/>
        <a:lstStyle/>
        <a:p>
          <a:endParaRPr lang="fr-FR"/>
        </a:p>
      </dgm:t>
    </dgm:pt>
    <dgm:pt modelId="{49F842DE-C857-400F-B74D-5928850E4BEB}">
      <dgm:prSet phldrT="[Texte]"/>
      <dgm:spPr/>
      <dgm:t>
        <a:bodyPr/>
        <a:lstStyle/>
        <a:p>
          <a:r>
            <a:rPr lang="fr-FR" dirty="0"/>
            <a:t>ORGANISMES</a:t>
          </a:r>
        </a:p>
      </dgm:t>
    </dgm:pt>
    <dgm:pt modelId="{C87DF9DB-3C36-4B47-B497-CC0728F1C1FC}" type="parTrans" cxnId="{A095405D-0863-4760-B857-9408F54FF639}">
      <dgm:prSet/>
      <dgm:spPr/>
      <dgm:t>
        <a:bodyPr/>
        <a:lstStyle/>
        <a:p>
          <a:endParaRPr lang="fr-FR"/>
        </a:p>
      </dgm:t>
    </dgm:pt>
    <dgm:pt modelId="{E4109EBB-6A36-4063-A47D-C9ADF389C94B}" type="sibTrans" cxnId="{A095405D-0863-4760-B857-9408F54FF639}">
      <dgm:prSet/>
      <dgm:spPr/>
      <dgm:t>
        <a:bodyPr/>
        <a:lstStyle/>
        <a:p>
          <a:endParaRPr lang="fr-FR"/>
        </a:p>
      </dgm:t>
    </dgm:pt>
    <dgm:pt modelId="{6EC92A6C-5001-4F21-BA49-703EC43494DC}" type="pres">
      <dgm:prSet presAssocID="{044E216F-81B7-42B9-BC9F-4709E104820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25701EE-999C-41C6-BB90-87BF9A2D1993}" type="pres">
      <dgm:prSet presAssocID="{C8894C52-E4D8-4432-BF3C-9FE3A698391D}" presName="singleCycle" presStyleCnt="0"/>
      <dgm:spPr/>
    </dgm:pt>
    <dgm:pt modelId="{6E6283BC-0738-46D1-8982-1CB6DCD06073}" type="pres">
      <dgm:prSet presAssocID="{C8894C52-E4D8-4432-BF3C-9FE3A698391D}" presName="singleCenter" presStyleLbl="node1" presStyleIdx="0" presStyleCnt="4" custLinFactNeighborX="1096" custLinFactNeighborY="-7465">
        <dgm:presLayoutVars>
          <dgm:chMax val="7"/>
          <dgm:chPref val="7"/>
        </dgm:presLayoutVars>
      </dgm:prSet>
      <dgm:spPr/>
    </dgm:pt>
    <dgm:pt modelId="{B8243F36-3382-47EA-AD73-AC70FB9BA925}" type="pres">
      <dgm:prSet presAssocID="{8CD23DA8-B1E4-4A0A-BC52-462F2338C830}" presName="Name56" presStyleLbl="parChTrans1D2" presStyleIdx="0" presStyleCnt="3"/>
      <dgm:spPr/>
    </dgm:pt>
    <dgm:pt modelId="{11272BBC-C0C0-4E55-9B90-D3D0F61F557E}" type="pres">
      <dgm:prSet presAssocID="{3E2C2918-7E4A-452E-A2C2-DBFCE355DFA5}" presName="text0" presStyleLbl="node1" presStyleIdx="1" presStyleCnt="4" custScaleX="174425">
        <dgm:presLayoutVars>
          <dgm:bulletEnabled val="1"/>
        </dgm:presLayoutVars>
      </dgm:prSet>
      <dgm:spPr/>
    </dgm:pt>
    <dgm:pt modelId="{118F00E5-23A1-485D-B7D8-6147882066F9}" type="pres">
      <dgm:prSet presAssocID="{DF4914C3-D7F2-413B-8089-6747D45B9848}" presName="Name56" presStyleLbl="parChTrans1D2" presStyleIdx="1" presStyleCnt="3"/>
      <dgm:spPr/>
    </dgm:pt>
    <dgm:pt modelId="{F243C0B2-BBE8-4580-9584-EEE258AE6C8C}" type="pres">
      <dgm:prSet presAssocID="{72A23D8E-C938-41F8-B2CE-A50DFB524A7C}" presName="text0" presStyleLbl="node1" presStyleIdx="2" presStyleCnt="4" custScaleX="183147">
        <dgm:presLayoutVars>
          <dgm:bulletEnabled val="1"/>
        </dgm:presLayoutVars>
      </dgm:prSet>
      <dgm:spPr/>
    </dgm:pt>
    <dgm:pt modelId="{A5E88ED0-9FFE-4A42-8D09-0D2907E6EECD}" type="pres">
      <dgm:prSet presAssocID="{C87DF9DB-3C36-4B47-B497-CC0728F1C1FC}" presName="Name56" presStyleLbl="parChTrans1D2" presStyleIdx="2" presStyleCnt="3"/>
      <dgm:spPr/>
    </dgm:pt>
    <dgm:pt modelId="{FE9F15F6-9B46-458C-98F8-F4618897CFF6}" type="pres">
      <dgm:prSet presAssocID="{49F842DE-C857-400F-B74D-5928850E4BEB}" presName="text0" presStyleLbl="node1" presStyleIdx="3" presStyleCnt="4" custScaleX="202172">
        <dgm:presLayoutVars>
          <dgm:bulletEnabled val="1"/>
        </dgm:presLayoutVars>
      </dgm:prSet>
      <dgm:spPr/>
    </dgm:pt>
  </dgm:ptLst>
  <dgm:cxnLst>
    <dgm:cxn modelId="{700F2D18-5B38-44F9-857F-DD515581A9FA}" type="presOf" srcId="{044E216F-81B7-42B9-BC9F-4709E1048200}" destId="{6EC92A6C-5001-4F21-BA49-703EC43494DC}" srcOrd="0" destOrd="0" presId="urn:microsoft.com/office/officeart/2008/layout/RadialCluster"/>
    <dgm:cxn modelId="{771AF53E-2AD0-48E7-9E9D-57CFEC6E1247}" type="presOf" srcId="{C87DF9DB-3C36-4B47-B497-CC0728F1C1FC}" destId="{A5E88ED0-9FFE-4A42-8D09-0D2907E6EECD}" srcOrd="0" destOrd="0" presId="urn:microsoft.com/office/officeart/2008/layout/RadialCluster"/>
    <dgm:cxn modelId="{A095405D-0863-4760-B857-9408F54FF639}" srcId="{C8894C52-E4D8-4432-BF3C-9FE3A698391D}" destId="{49F842DE-C857-400F-B74D-5928850E4BEB}" srcOrd="2" destOrd="0" parTransId="{C87DF9DB-3C36-4B47-B497-CC0728F1C1FC}" sibTransId="{E4109EBB-6A36-4063-A47D-C9ADF389C94B}"/>
    <dgm:cxn modelId="{CF663161-DF7B-4E08-8CEA-D599927EA3D6}" srcId="{C8894C52-E4D8-4432-BF3C-9FE3A698391D}" destId="{72A23D8E-C938-41F8-B2CE-A50DFB524A7C}" srcOrd="1" destOrd="0" parTransId="{DF4914C3-D7F2-413B-8089-6747D45B9848}" sibTransId="{999BE035-58E8-4E0A-95FD-4D0DE0D811D8}"/>
    <dgm:cxn modelId="{381DA461-012F-4C31-880B-DABB07704AFE}" type="presOf" srcId="{DF4914C3-D7F2-413B-8089-6747D45B9848}" destId="{118F00E5-23A1-485D-B7D8-6147882066F9}" srcOrd="0" destOrd="0" presId="urn:microsoft.com/office/officeart/2008/layout/RadialCluster"/>
    <dgm:cxn modelId="{609A4445-E599-4F47-B291-A843B792B8FB}" srcId="{C8894C52-E4D8-4432-BF3C-9FE3A698391D}" destId="{3E2C2918-7E4A-452E-A2C2-DBFCE355DFA5}" srcOrd="0" destOrd="0" parTransId="{8CD23DA8-B1E4-4A0A-BC52-462F2338C830}" sibTransId="{87234BDB-DCF5-48A9-AFF9-12FC5F4C062C}"/>
    <dgm:cxn modelId="{6E1B9C65-4C07-4E34-BBF2-BE7EB0554DF4}" type="presOf" srcId="{8CD23DA8-B1E4-4A0A-BC52-462F2338C830}" destId="{B8243F36-3382-47EA-AD73-AC70FB9BA925}" srcOrd="0" destOrd="0" presId="urn:microsoft.com/office/officeart/2008/layout/RadialCluster"/>
    <dgm:cxn modelId="{68ACED6E-FDF0-4EDC-9CC8-EC96E1DA213C}" srcId="{044E216F-81B7-42B9-BC9F-4709E1048200}" destId="{C8894C52-E4D8-4432-BF3C-9FE3A698391D}" srcOrd="0" destOrd="0" parTransId="{C86F5812-3685-44E2-BF2B-4CAC304C6AD6}" sibTransId="{EE2257DE-712B-4F5A-AC9A-8C36ABDD14C6}"/>
    <dgm:cxn modelId="{CCD2507F-2BE0-4A95-A23D-BD78D6F2FC36}" type="presOf" srcId="{C8894C52-E4D8-4432-BF3C-9FE3A698391D}" destId="{6E6283BC-0738-46D1-8982-1CB6DCD06073}" srcOrd="0" destOrd="0" presId="urn:microsoft.com/office/officeart/2008/layout/RadialCluster"/>
    <dgm:cxn modelId="{4600E581-188A-470C-905C-473E1E24CB3E}" type="presOf" srcId="{3E2C2918-7E4A-452E-A2C2-DBFCE355DFA5}" destId="{11272BBC-C0C0-4E55-9B90-D3D0F61F557E}" srcOrd="0" destOrd="0" presId="urn:microsoft.com/office/officeart/2008/layout/RadialCluster"/>
    <dgm:cxn modelId="{2DA27A87-D798-45E5-900C-0DAF32B43C26}" type="presOf" srcId="{72A23D8E-C938-41F8-B2CE-A50DFB524A7C}" destId="{F243C0B2-BBE8-4580-9584-EEE258AE6C8C}" srcOrd="0" destOrd="0" presId="urn:microsoft.com/office/officeart/2008/layout/RadialCluster"/>
    <dgm:cxn modelId="{54B87EFB-A763-4433-890D-2A85D9C7317F}" type="presOf" srcId="{49F842DE-C857-400F-B74D-5928850E4BEB}" destId="{FE9F15F6-9B46-458C-98F8-F4618897CFF6}" srcOrd="0" destOrd="0" presId="urn:microsoft.com/office/officeart/2008/layout/RadialCluster"/>
    <dgm:cxn modelId="{9797D560-67E5-4CE0-8232-ABCD92B4E969}" type="presParOf" srcId="{6EC92A6C-5001-4F21-BA49-703EC43494DC}" destId="{C25701EE-999C-41C6-BB90-87BF9A2D1993}" srcOrd="0" destOrd="0" presId="urn:microsoft.com/office/officeart/2008/layout/RadialCluster"/>
    <dgm:cxn modelId="{D14E5CA3-B31B-4751-BD8A-DCB72173BF4A}" type="presParOf" srcId="{C25701EE-999C-41C6-BB90-87BF9A2D1993}" destId="{6E6283BC-0738-46D1-8982-1CB6DCD06073}" srcOrd="0" destOrd="0" presId="urn:microsoft.com/office/officeart/2008/layout/RadialCluster"/>
    <dgm:cxn modelId="{C2111A65-122C-4175-B415-5E985AE5848E}" type="presParOf" srcId="{C25701EE-999C-41C6-BB90-87BF9A2D1993}" destId="{B8243F36-3382-47EA-AD73-AC70FB9BA925}" srcOrd="1" destOrd="0" presId="urn:microsoft.com/office/officeart/2008/layout/RadialCluster"/>
    <dgm:cxn modelId="{8D81A970-2A13-4EF6-B2BD-520FCA7916B2}" type="presParOf" srcId="{C25701EE-999C-41C6-BB90-87BF9A2D1993}" destId="{11272BBC-C0C0-4E55-9B90-D3D0F61F557E}" srcOrd="2" destOrd="0" presId="urn:microsoft.com/office/officeart/2008/layout/RadialCluster"/>
    <dgm:cxn modelId="{4117BCC0-BA61-4BA6-A968-8D261B6D485F}" type="presParOf" srcId="{C25701EE-999C-41C6-BB90-87BF9A2D1993}" destId="{118F00E5-23A1-485D-B7D8-6147882066F9}" srcOrd="3" destOrd="0" presId="urn:microsoft.com/office/officeart/2008/layout/RadialCluster"/>
    <dgm:cxn modelId="{67F5D0E6-CCF1-464C-B485-0CF8C13647CD}" type="presParOf" srcId="{C25701EE-999C-41C6-BB90-87BF9A2D1993}" destId="{F243C0B2-BBE8-4580-9584-EEE258AE6C8C}" srcOrd="4" destOrd="0" presId="urn:microsoft.com/office/officeart/2008/layout/RadialCluster"/>
    <dgm:cxn modelId="{FB67B032-E1AD-413A-9608-BF19BA1BBCBA}" type="presParOf" srcId="{C25701EE-999C-41C6-BB90-87BF9A2D1993}" destId="{A5E88ED0-9FFE-4A42-8D09-0D2907E6EECD}" srcOrd="5" destOrd="0" presId="urn:microsoft.com/office/officeart/2008/layout/RadialCluster"/>
    <dgm:cxn modelId="{42779EFB-E603-4F8C-874A-570C700DDA40}" type="presParOf" srcId="{C25701EE-999C-41C6-BB90-87BF9A2D1993}" destId="{FE9F15F6-9B46-458C-98F8-F4618897CFF6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4E216F-81B7-42B9-BC9F-4709E1048200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8894C52-E4D8-4432-BF3C-9FE3A698391D}">
      <dgm:prSet phldrT="[Texte]"/>
      <dgm:spPr/>
      <dgm:t>
        <a:bodyPr/>
        <a:lstStyle/>
        <a:p>
          <a:r>
            <a:rPr lang="fr-FR" dirty="0"/>
            <a:t>CNIL</a:t>
          </a:r>
        </a:p>
      </dgm:t>
    </dgm:pt>
    <dgm:pt modelId="{C86F5812-3685-44E2-BF2B-4CAC304C6AD6}" type="parTrans" cxnId="{68ACED6E-FDF0-4EDC-9CC8-EC96E1DA213C}">
      <dgm:prSet/>
      <dgm:spPr/>
      <dgm:t>
        <a:bodyPr/>
        <a:lstStyle/>
        <a:p>
          <a:endParaRPr lang="fr-FR"/>
        </a:p>
      </dgm:t>
    </dgm:pt>
    <dgm:pt modelId="{EE2257DE-712B-4F5A-AC9A-8C36ABDD14C6}" type="sibTrans" cxnId="{68ACED6E-FDF0-4EDC-9CC8-EC96E1DA213C}">
      <dgm:prSet/>
      <dgm:spPr/>
      <dgm:t>
        <a:bodyPr/>
        <a:lstStyle/>
        <a:p>
          <a:endParaRPr lang="fr-FR"/>
        </a:p>
      </dgm:t>
    </dgm:pt>
    <dgm:pt modelId="{3E2C2918-7E4A-452E-A2C2-DBFCE355DFA5}">
      <dgm:prSet phldrT="[Texte]"/>
      <dgm:spPr/>
      <dgm:t>
        <a:bodyPr/>
        <a:lstStyle/>
        <a:p>
          <a:r>
            <a:rPr lang="fr-FR" dirty="0"/>
            <a:t>informer</a:t>
          </a:r>
        </a:p>
      </dgm:t>
    </dgm:pt>
    <dgm:pt modelId="{8CD23DA8-B1E4-4A0A-BC52-462F2338C830}" type="parTrans" cxnId="{609A4445-E599-4F47-B291-A843B792B8FB}">
      <dgm:prSet/>
      <dgm:spPr/>
      <dgm:t>
        <a:bodyPr/>
        <a:lstStyle/>
        <a:p>
          <a:endParaRPr lang="fr-FR"/>
        </a:p>
      </dgm:t>
    </dgm:pt>
    <dgm:pt modelId="{87234BDB-DCF5-48A9-AFF9-12FC5F4C062C}" type="sibTrans" cxnId="{609A4445-E599-4F47-B291-A843B792B8FB}">
      <dgm:prSet/>
      <dgm:spPr/>
      <dgm:t>
        <a:bodyPr/>
        <a:lstStyle/>
        <a:p>
          <a:endParaRPr lang="fr-FR"/>
        </a:p>
      </dgm:t>
    </dgm:pt>
    <dgm:pt modelId="{72A23D8E-C938-41F8-B2CE-A50DFB524A7C}">
      <dgm:prSet phldrT="[Texte]"/>
      <dgm:spPr/>
      <dgm:t>
        <a:bodyPr/>
        <a:lstStyle/>
        <a:p>
          <a:r>
            <a:rPr lang="fr-FR" dirty="0"/>
            <a:t>sanctionner</a:t>
          </a:r>
        </a:p>
      </dgm:t>
    </dgm:pt>
    <dgm:pt modelId="{DF4914C3-D7F2-413B-8089-6747D45B9848}" type="parTrans" cxnId="{CF663161-DF7B-4E08-8CEA-D599927EA3D6}">
      <dgm:prSet/>
      <dgm:spPr/>
      <dgm:t>
        <a:bodyPr/>
        <a:lstStyle/>
        <a:p>
          <a:endParaRPr lang="fr-FR"/>
        </a:p>
      </dgm:t>
    </dgm:pt>
    <dgm:pt modelId="{999BE035-58E8-4E0A-95FD-4D0DE0D811D8}" type="sibTrans" cxnId="{CF663161-DF7B-4E08-8CEA-D599927EA3D6}">
      <dgm:prSet/>
      <dgm:spPr/>
      <dgm:t>
        <a:bodyPr/>
        <a:lstStyle/>
        <a:p>
          <a:endParaRPr lang="fr-FR"/>
        </a:p>
      </dgm:t>
    </dgm:pt>
    <dgm:pt modelId="{49F842DE-C857-400F-B74D-5928850E4BEB}">
      <dgm:prSet phldrT="[Texte]"/>
      <dgm:spPr/>
      <dgm:t>
        <a:bodyPr/>
        <a:lstStyle/>
        <a:p>
          <a:r>
            <a:rPr lang="fr-FR" dirty="0"/>
            <a:t>conseiller</a:t>
          </a:r>
        </a:p>
      </dgm:t>
    </dgm:pt>
    <dgm:pt modelId="{C87DF9DB-3C36-4B47-B497-CC0728F1C1FC}" type="parTrans" cxnId="{A095405D-0863-4760-B857-9408F54FF639}">
      <dgm:prSet/>
      <dgm:spPr/>
      <dgm:t>
        <a:bodyPr/>
        <a:lstStyle/>
        <a:p>
          <a:endParaRPr lang="fr-FR"/>
        </a:p>
      </dgm:t>
    </dgm:pt>
    <dgm:pt modelId="{E4109EBB-6A36-4063-A47D-C9ADF389C94B}" type="sibTrans" cxnId="{A095405D-0863-4760-B857-9408F54FF639}">
      <dgm:prSet/>
      <dgm:spPr/>
      <dgm:t>
        <a:bodyPr/>
        <a:lstStyle/>
        <a:p>
          <a:endParaRPr lang="fr-FR"/>
        </a:p>
      </dgm:t>
    </dgm:pt>
    <dgm:pt modelId="{6EC92A6C-5001-4F21-BA49-703EC43494DC}" type="pres">
      <dgm:prSet presAssocID="{044E216F-81B7-42B9-BC9F-4709E104820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25701EE-999C-41C6-BB90-87BF9A2D1993}" type="pres">
      <dgm:prSet presAssocID="{C8894C52-E4D8-4432-BF3C-9FE3A698391D}" presName="singleCycle" presStyleCnt="0"/>
      <dgm:spPr/>
    </dgm:pt>
    <dgm:pt modelId="{6E6283BC-0738-46D1-8982-1CB6DCD06073}" type="pres">
      <dgm:prSet presAssocID="{C8894C52-E4D8-4432-BF3C-9FE3A698391D}" presName="singleCenter" presStyleLbl="node1" presStyleIdx="0" presStyleCnt="4" custLinFactNeighborX="1096" custLinFactNeighborY="-7465">
        <dgm:presLayoutVars>
          <dgm:chMax val="7"/>
          <dgm:chPref val="7"/>
        </dgm:presLayoutVars>
      </dgm:prSet>
      <dgm:spPr/>
    </dgm:pt>
    <dgm:pt modelId="{B8243F36-3382-47EA-AD73-AC70FB9BA925}" type="pres">
      <dgm:prSet presAssocID="{8CD23DA8-B1E4-4A0A-BC52-462F2338C830}" presName="Name56" presStyleLbl="parChTrans1D2" presStyleIdx="0" presStyleCnt="3"/>
      <dgm:spPr/>
    </dgm:pt>
    <dgm:pt modelId="{11272BBC-C0C0-4E55-9B90-D3D0F61F557E}" type="pres">
      <dgm:prSet presAssocID="{3E2C2918-7E4A-452E-A2C2-DBFCE355DFA5}" presName="text0" presStyleLbl="node1" presStyleIdx="1" presStyleCnt="4" custScaleX="174425">
        <dgm:presLayoutVars>
          <dgm:bulletEnabled val="1"/>
        </dgm:presLayoutVars>
      </dgm:prSet>
      <dgm:spPr/>
    </dgm:pt>
    <dgm:pt modelId="{118F00E5-23A1-485D-B7D8-6147882066F9}" type="pres">
      <dgm:prSet presAssocID="{DF4914C3-D7F2-413B-8089-6747D45B9848}" presName="Name56" presStyleLbl="parChTrans1D2" presStyleIdx="1" presStyleCnt="3"/>
      <dgm:spPr/>
    </dgm:pt>
    <dgm:pt modelId="{F243C0B2-BBE8-4580-9584-EEE258AE6C8C}" type="pres">
      <dgm:prSet presAssocID="{72A23D8E-C938-41F8-B2CE-A50DFB524A7C}" presName="text0" presStyleLbl="node1" presStyleIdx="2" presStyleCnt="4" custScaleX="183147">
        <dgm:presLayoutVars>
          <dgm:bulletEnabled val="1"/>
        </dgm:presLayoutVars>
      </dgm:prSet>
      <dgm:spPr/>
    </dgm:pt>
    <dgm:pt modelId="{A5E88ED0-9FFE-4A42-8D09-0D2907E6EECD}" type="pres">
      <dgm:prSet presAssocID="{C87DF9DB-3C36-4B47-B497-CC0728F1C1FC}" presName="Name56" presStyleLbl="parChTrans1D2" presStyleIdx="2" presStyleCnt="3"/>
      <dgm:spPr/>
    </dgm:pt>
    <dgm:pt modelId="{FE9F15F6-9B46-458C-98F8-F4618897CFF6}" type="pres">
      <dgm:prSet presAssocID="{49F842DE-C857-400F-B74D-5928850E4BEB}" presName="text0" presStyleLbl="node1" presStyleIdx="3" presStyleCnt="4" custScaleX="202172">
        <dgm:presLayoutVars>
          <dgm:bulletEnabled val="1"/>
        </dgm:presLayoutVars>
      </dgm:prSet>
      <dgm:spPr/>
    </dgm:pt>
  </dgm:ptLst>
  <dgm:cxnLst>
    <dgm:cxn modelId="{700F2D18-5B38-44F9-857F-DD515581A9FA}" type="presOf" srcId="{044E216F-81B7-42B9-BC9F-4709E1048200}" destId="{6EC92A6C-5001-4F21-BA49-703EC43494DC}" srcOrd="0" destOrd="0" presId="urn:microsoft.com/office/officeart/2008/layout/RadialCluster"/>
    <dgm:cxn modelId="{771AF53E-2AD0-48E7-9E9D-57CFEC6E1247}" type="presOf" srcId="{C87DF9DB-3C36-4B47-B497-CC0728F1C1FC}" destId="{A5E88ED0-9FFE-4A42-8D09-0D2907E6EECD}" srcOrd="0" destOrd="0" presId="urn:microsoft.com/office/officeart/2008/layout/RadialCluster"/>
    <dgm:cxn modelId="{A095405D-0863-4760-B857-9408F54FF639}" srcId="{C8894C52-E4D8-4432-BF3C-9FE3A698391D}" destId="{49F842DE-C857-400F-B74D-5928850E4BEB}" srcOrd="2" destOrd="0" parTransId="{C87DF9DB-3C36-4B47-B497-CC0728F1C1FC}" sibTransId="{E4109EBB-6A36-4063-A47D-C9ADF389C94B}"/>
    <dgm:cxn modelId="{CF663161-DF7B-4E08-8CEA-D599927EA3D6}" srcId="{C8894C52-E4D8-4432-BF3C-9FE3A698391D}" destId="{72A23D8E-C938-41F8-B2CE-A50DFB524A7C}" srcOrd="1" destOrd="0" parTransId="{DF4914C3-D7F2-413B-8089-6747D45B9848}" sibTransId="{999BE035-58E8-4E0A-95FD-4D0DE0D811D8}"/>
    <dgm:cxn modelId="{381DA461-012F-4C31-880B-DABB07704AFE}" type="presOf" srcId="{DF4914C3-D7F2-413B-8089-6747D45B9848}" destId="{118F00E5-23A1-485D-B7D8-6147882066F9}" srcOrd="0" destOrd="0" presId="urn:microsoft.com/office/officeart/2008/layout/RadialCluster"/>
    <dgm:cxn modelId="{609A4445-E599-4F47-B291-A843B792B8FB}" srcId="{C8894C52-E4D8-4432-BF3C-9FE3A698391D}" destId="{3E2C2918-7E4A-452E-A2C2-DBFCE355DFA5}" srcOrd="0" destOrd="0" parTransId="{8CD23DA8-B1E4-4A0A-BC52-462F2338C830}" sibTransId="{87234BDB-DCF5-48A9-AFF9-12FC5F4C062C}"/>
    <dgm:cxn modelId="{6E1B9C65-4C07-4E34-BBF2-BE7EB0554DF4}" type="presOf" srcId="{8CD23DA8-B1E4-4A0A-BC52-462F2338C830}" destId="{B8243F36-3382-47EA-AD73-AC70FB9BA925}" srcOrd="0" destOrd="0" presId="urn:microsoft.com/office/officeart/2008/layout/RadialCluster"/>
    <dgm:cxn modelId="{68ACED6E-FDF0-4EDC-9CC8-EC96E1DA213C}" srcId="{044E216F-81B7-42B9-BC9F-4709E1048200}" destId="{C8894C52-E4D8-4432-BF3C-9FE3A698391D}" srcOrd="0" destOrd="0" parTransId="{C86F5812-3685-44E2-BF2B-4CAC304C6AD6}" sibTransId="{EE2257DE-712B-4F5A-AC9A-8C36ABDD14C6}"/>
    <dgm:cxn modelId="{CCD2507F-2BE0-4A95-A23D-BD78D6F2FC36}" type="presOf" srcId="{C8894C52-E4D8-4432-BF3C-9FE3A698391D}" destId="{6E6283BC-0738-46D1-8982-1CB6DCD06073}" srcOrd="0" destOrd="0" presId="urn:microsoft.com/office/officeart/2008/layout/RadialCluster"/>
    <dgm:cxn modelId="{4600E581-188A-470C-905C-473E1E24CB3E}" type="presOf" srcId="{3E2C2918-7E4A-452E-A2C2-DBFCE355DFA5}" destId="{11272BBC-C0C0-4E55-9B90-D3D0F61F557E}" srcOrd="0" destOrd="0" presId="urn:microsoft.com/office/officeart/2008/layout/RadialCluster"/>
    <dgm:cxn modelId="{2DA27A87-D798-45E5-900C-0DAF32B43C26}" type="presOf" srcId="{72A23D8E-C938-41F8-B2CE-A50DFB524A7C}" destId="{F243C0B2-BBE8-4580-9584-EEE258AE6C8C}" srcOrd="0" destOrd="0" presId="urn:microsoft.com/office/officeart/2008/layout/RadialCluster"/>
    <dgm:cxn modelId="{54B87EFB-A763-4433-890D-2A85D9C7317F}" type="presOf" srcId="{49F842DE-C857-400F-B74D-5928850E4BEB}" destId="{FE9F15F6-9B46-458C-98F8-F4618897CFF6}" srcOrd="0" destOrd="0" presId="urn:microsoft.com/office/officeart/2008/layout/RadialCluster"/>
    <dgm:cxn modelId="{9797D560-67E5-4CE0-8232-ABCD92B4E969}" type="presParOf" srcId="{6EC92A6C-5001-4F21-BA49-703EC43494DC}" destId="{C25701EE-999C-41C6-BB90-87BF9A2D1993}" srcOrd="0" destOrd="0" presId="urn:microsoft.com/office/officeart/2008/layout/RadialCluster"/>
    <dgm:cxn modelId="{D14E5CA3-B31B-4751-BD8A-DCB72173BF4A}" type="presParOf" srcId="{C25701EE-999C-41C6-BB90-87BF9A2D1993}" destId="{6E6283BC-0738-46D1-8982-1CB6DCD06073}" srcOrd="0" destOrd="0" presId="urn:microsoft.com/office/officeart/2008/layout/RadialCluster"/>
    <dgm:cxn modelId="{C2111A65-122C-4175-B415-5E985AE5848E}" type="presParOf" srcId="{C25701EE-999C-41C6-BB90-87BF9A2D1993}" destId="{B8243F36-3382-47EA-AD73-AC70FB9BA925}" srcOrd="1" destOrd="0" presId="urn:microsoft.com/office/officeart/2008/layout/RadialCluster"/>
    <dgm:cxn modelId="{8D81A970-2A13-4EF6-B2BD-520FCA7916B2}" type="presParOf" srcId="{C25701EE-999C-41C6-BB90-87BF9A2D1993}" destId="{11272BBC-C0C0-4E55-9B90-D3D0F61F557E}" srcOrd="2" destOrd="0" presId="urn:microsoft.com/office/officeart/2008/layout/RadialCluster"/>
    <dgm:cxn modelId="{4117BCC0-BA61-4BA6-A968-8D261B6D485F}" type="presParOf" srcId="{C25701EE-999C-41C6-BB90-87BF9A2D1993}" destId="{118F00E5-23A1-485D-B7D8-6147882066F9}" srcOrd="3" destOrd="0" presId="urn:microsoft.com/office/officeart/2008/layout/RadialCluster"/>
    <dgm:cxn modelId="{67F5D0E6-CCF1-464C-B485-0CF8C13647CD}" type="presParOf" srcId="{C25701EE-999C-41C6-BB90-87BF9A2D1993}" destId="{F243C0B2-BBE8-4580-9584-EEE258AE6C8C}" srcOrd="4" destOrd="0" presId="urn:microsoft.com/office/officeart/2008/layout/RadialCluster"/>
    <dgm:cxn modelId="{FB67B032-E1AD-413A-9608-BF19BA1BBCBA}" type="presParOf" srcId="{C25701EE-999C-41C6-BB90-87BF9A2D1993}" destId="{A5E88ED0-9FFE-4A42-8D09-0D2907E6EECD}" srcOrd="5" destOrd="0" presId="urn:microsoft.com/office/officeart/2008/layout/RadialCluster"/>
    <dgm:cxn modelId="{42779EFB-E603-4F8C-874A-570C700DDA40}" type="presParOf" srcId="{C25701EE-999C-41C6-BB90-87BF9A2D1993}" destId="{FE9F15F6-9B46-458C-98F8-F4618897CFF6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Sémantique HTML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Balises Méta Descriptions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fr-FR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fr-FR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Attribut ALT des images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 custScaleX="99211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Performance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Maillage interne et externe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fr-FR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fr-FR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Contraste, taille police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 custScaleX="99211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5C402D7-839E-4041-83DE-FE3DCBD74AB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716AE02-AF9F-449C-A818-737C94E1B7F3}">
      <dgm:prSet phldrT="[Texte]"/>
      <dgm:spPr/>
      <dgm:t>
        <a:bodyPr/>
        <a:lstStyle/>
        <a:p>
          <a:r>
            <a:rPr lang="fr-FR" dirty="0"/>
            <a:t>Unidirectionnel</a:t>
          </a:r>
        </a:p>
      </dgm:t>
    </dgm:pt>
    <dgm:pt modelId="{2C8D796A-4F34-4E97-87C7-C250CA9D97E6}" type="parTrans" cxnId="{2C8AA6AC-13A3-42A0-A825-8546EF299964}">
      <dgm:prSet/>
      <dgm:spPr/>
      <dgm:t>
        <a:bodyPr/>
        <a:lstStyle/>
        <a:p>
          <a:endParaRPr lang="fr-FR"/>
        </a:p>
      </dgm:t>
    </dgm:pt>
    <dgm:pt modelId="{D250E31E-F9C1-4626-BB67-00F96B03E724}" type="sibTrans" cxnId="{2C8AA6AC-13A3-42A0-A825-8546EF299964}">
      <dgm:prSet/>
      <dgm:spPr/>
      <dgm:t>
        <a:bodyPr/>
        <a:lstStyle/>
        <a:p>
          <a:endParaRPr lang="fr-FR"/>
        </a:p>
      </dgm:t>
    </dgm:pt>
    <dgm:pt modelId="{BF7EB993-BA4A-4345-BB2C-9B5C683654B2}">
      <dgm:prSet phldrT="[Texte]"/>
      <dgm:spPr/>
      <dgm:t>
        <a:bodyPr/>
        <a:lstStyle/>
        <a:p>
          <a:r>
            <a:rPr lang="fr-FR" dirty="0"/>
            <a:t>Empreinte Numérique</a:t>
          </a:r>
        </a:p>
      </dgm:t>
    </dgm:pt>
    <dgm:pt modelId="{1F7892D5-B493-4A0E-82A8-1574141DF75B}" type="parTrans" cxnId="{78702C2E-3614-4A72-9950-03BFADE135E6}">
      <dgm:prSet/>
      <dgm:spPr/>
      <dgm:t>
        <a:bodyPr/>
        <a:lstStyle/>
        <a:p>
          <a:endParaRPr lang="fr-FR"/>
        </a:p>
      </dgm:t>
    </dgm:pt>
    <dgm:pt modelId="{A5579492-E6D1-423A-94CD-C8089AFB2876}" type="sibTrans" cxnId="{78702C2E-3614-4A72-9950-03BFADE135E6}">
      <dgm:prSet/>
      <dgm:spPr/>
      <dgm:t>
        <a:bodyPr/>
        <a:lstStyle/>
        <a:p>
          <a:endParaRPr lang="fr-FR"/>
        </a:p>
      </dgm:t>
    </dgm:pt>
    <dgm:pt modelId="{48147D7F-F771-4584-85C5-FA184B962E27}">
      <dgm:prSet phldrT="[Texte]"/>
      <dgm:spPr/>
      <dgm:t>
        <a:bodyPr/>
        <a:lstStyle/>
        <a:p>
          <a:r>
            <a:rPr lang="fr-FR" dirty="0"/>
            <a:t>Irréversible</a:t>
          </a:r>
        </a:p>
      </dgm:t>
    </dgm:pt>
    <dgm:pt modelId="{1A7026A5-04A4-4D90-A433-E6A5E07981C0}" type="parTrans" cxnId="{32604F1B-FDF2-43DB-B7A8-48CAE877D51A}">
      <dgm:prSet/>
      <dgm:spPr/>
      <dgm:t>
        <a:bodyPr/>
        <a:lstStyle/>
        <a:p>
          <a:endParaRPr lang="fr-FR"/>
        </a:p>
      </dgm:t>
    </dgm:pt>
    <dgm:pt modelId="{6775313D-C1C3-418D-8C78-ABFAD7196550}" type="sibTrans" cxnId="{32604F1B-FDF2-43DB-B7A8-48CAE877D51A}">
      <dgm:prSet/>
      <dgm:spPr/>
      <dgm:t>
        <a:bodyPr/>
        <a:lstStyle/>
        <a:p>
          <a:endParaRPr lang="fr-FR"/>
        </a:p>
      </dgm:t>
    </dgm:pt>
    <dgm:pt modelId="{82C2DC9F-A6C1-4FCB-8D92-A29A79EC1F39}">
      <dgm:prSet phldrT="[Texte]"/>
      <dgm:spPr/>
      <dgm:t>
        <a:bodyPr/>
        <a:lstStyle/>
        <a:p>
          <a:r>
            <a:rPr lang="fr-FR" dirty="0"/>
            <a:t>BCRYPT, ARGON2i</a:t>
          </a:r>
        </a:p>
      </dgm:t>
    </dgm:pt>
    <dgm:pt modelId="{4E5A74C2-7C06-44E3-8DC7-EAABFCAB2893}" type="parTrans" cxnId="{6A224F26-3888-4824-86EA-7A93AA7DB87F}">
      <dgm:prSet/>
      <dgm:spPr/>
      <dgm:t>
        <a:bodyPr/>
        <a:lstStyle/>
        <a:p>
          <a:endParaRPr lang="fr-FR"/>
        </a:p>
      </dgm:t>
    </dgm:pt>
    <dgm:pt modelId="{17AD5FBF-2CDC-4B74-85D1-BDBF807FF96D}" type="sibTrans" cxnId="{6A224F26-3888-4824-86EA-7A93AA7DB87F}">
      <dgm:prSet/>
      <dgm:spPr/>
      <dgm:t>
        <a:bodyPr/>
        <a:lstStyle/>
        <a:p>
          <a:endParaRPr lang="fr-FR"/>
        </a:p>
      </dgm:t>
    </dgm:pt>
    <dgm:pt modelId="{599DF114-A3E5-412E-B4C6-DA31FDB229D4}" type="pres">
      <dgm:prSet presAssocID="{C5C402D7-839E-4041-83DE-FE3DCBD74ABD}" presName="linear" presStyleCnt="0">
        <dgm:presLayoutVars>
          <dgm:animLvl val="lvl"/>
          <dgm:resizeHandles val="exact"/>
        </dgm:presLayoutVars>
      </dgm:prSet>
      <dgm:spPr/>
    </dgm:pt>
    <dgm:pt modelId="{90474D9D-FF82-4E30-A7A3-94BFC5704526}" type="pres">
      <dgm:prSet presAssocID="{7716AE02-AF9F-449C-A818-737C94E1B7F3}" presName="parentText" presStyleLbl="node1" presStyleIdx="0" presStyleCnt="2" custLinFactNeighborY="-9495">
        <dgm:presLayoutVars>
          <dgm:chMax val="0"/>
          <dgm:bulletEnabled val="1"/>
        </dgm:presLayoutVars>
      </dgm:prSet>
      <dgm:spPr/>
    </dgm:pt>
    <dgm:pt modelId="{C3CE3602-F17C-4A1A-8D89-97071B10C480}" type="pres">
      <dgm:prSet presAssocID="{7716AE02-AF9F-449C-A818-737C94E1B7F3}" presName="childText" presStyleLbl="revTx" presStyleIdx="0" presStyleCnt="2">
        <dgm:presLayoutVars>
          <dgm:bulletEnabled val="1"/>
        </dgm:presLayoutVars>
      </dgm:prSet>
      <dgm:spPr/>
    </dgm:pt>
    <dgm:pt modelId="{E5F4608A-A71B-4F29-9C55-C927C09C9D82}" type="pres">
      <dgm:prSet presAssocID="{48147D7F-F771-4584-85C5-FA184B962E2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75159BC-CDAC-488A-B6B5-ACCF52DC223C}" type="pres">
      <dgm:prSet presAssocID="{48147D7F-F771-4584-85C5-FA184B962E2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2604F1B-FDF2-43DB-B7A8-48CAE877D51A}" srcId="{C5C402D7-839E-4041-83DE-FE3DCBD74ABD}" destId="{48147D7F-F771-4584-85C5-FA184B962E27}" srcOrd="1" destOrd="0" parTransId="{1A7026A5-04A4-4D90-A433-E6A5E07981C0}" sibTransId="{6775313D-C1C3-418D-8C78-ABFAD7196550}"/>
    <dgm:cxn modelId="{6A224F26-3888-4824-86EA-7A93AA7DB87F}" srcId="{48147D7F-F771-4584-85C5-FA184B962E27}" destId="{82C2DC9F-A6C1-4FCB-8D92-A29A79EC1F39}" srcOrd="0" destOrd="0" parTransId="{4E5A74C2-7C06-44E3-8DC7-EAABFCAB2893}" sibTransId="{17AD5FBF-2CDC-4B74-85D1-BDBF807FF96D}"/>
    <dgm:cxn modelId="{CE492029-B894-4955-B97F-57D5697501EC}" type="presOf" srcId="{82C2DC9F-A6C1-4FCB-8D92-A29A79EC1F39}" destId="{C75159BC-CDAC-488A-B6B5-ACCF52DC223C}" srcOrd="0" destOrd="0" presId="urn:microsoft.com/office/officeart/2005/8/layout/vList2"/>
    <dgm:cxn modelId="{78702C2E-3614-4A72-9950-03BFADE135E6}" srcId="{7716AE02-AF9F-449C-A818-737C94E1B7F3}" destId="{BF7EB993-BA4A-4345-BB2C-9B5C683654B2}" srcOrd="0" destOrd="0" parTransId="{1F7892D5-B493-4A0E-82A8-1574141DF75B}" sibTransId="{A5579492-E6D1-423A-94CD-C8089AFB2876}"/>
    <dgm:cxn modelId="{595FA432-2253-4E4B-8F0A-DFEE4489FB5B}" type="presOf" srcId="{BF7EB993-BA4A-4345-BB2C-9B5C683654B2}" destId="{C3CE3602-F17C-4A1A-8D89-97071B10C480}" srcOrd="0" destOrd="0" presId="urn:microsoft.com/office/officeart/2005/8/layout/vList2"/>
    <dgm:cxn modelId="{2EAD934E-EA68-48BD-8DA1-F6383F332AC0}" type="presOf" srcId="{C5C402D7-839E-4041-83DE-FE3DCBD74ABD}" destId="{599DF114-A3E5-412E-B4C6-DA31FDB229D4}" srcOrd="0" destOrd="0" presId="urn:microsoft.com/office/officeart/2005/8/layout/vList2"/>
    <dgm:cxn modelId="{2FD3C46F-92D4-43C9-94E7-14D13DB360C2}" type="presOf" srcId="{48147D7F-F771-4584-85C5-FA184B962E27}" destId="{E5F4608A-A71B-4F29-9C55-C927C09C9D82}" srcOrd="0" destOrd="0" presId="urn:microsoft.com/office/officeart/2005/8/layout/vList2"/>
    <dgm:cxn modelId="{2C8AA6AC-13A3-42A0-A825-8546EF299964}" srcId="{C5C402D7-839E-4041-83DE-FE3DCBD74ABD}" destId="{7716AE02-AF9F-449C-A818-737C94E1B7F3}" srcOrd="0" destOrd="0" parTransId="{2C8D796A-4F34-4E97-87C7-C250CA9D97E6}" sibTransId="{D250E31E-F9C1-4626-BB67-00F96B03E724}"/>
    <dgm:cxn modelId="{0E61A3CA-CF35-4147-961B-8537AFEB905C}" type="presOf" srcId="{7716AE02-AF9F-449C-A818-737C94E1B7F3}" destId="{90474D9D-FF82-4E30-A7A3-94BFC5704526}" srcOrd="0" destOrd="0" presId="urn:microsoft.com/office/officeart/2005/8/layout/vList2"/>
    <dgm:cxn modelId="{15E334CF-7A89-4C36-9630-BF0FB48B71ED}" type="presParOf" srcId="{599DF114-A3E5-412E-B4C6-DA31FDB229D4}" destId="{90474D9D-FF82-4E30-A7A3-94BFC5704526}" srcOrd="0" destOrd="0" presId="urn:microsoft.com/office/officeart/2005/8/layout/vList2"/>
    <dgm:cxn modelId="{4A2126DD-2828-4F11-BA93-D447FC4F7763}" type="presParOf" srcId="{599DF114-A3E5-412E-B4C6-DA31FDB229D4}" destId="{C3CE3602-F17C-4A1A-8D89-97071B10C480}" srcOrd="1" destOrd="0" presId="urn:microsoft.com/office/officeart/2005/8/layout/vList2"/>
    <dgm:cxn modelId="{0F45BA56-60A1-4A4A-B5BA-6CD558222BAD}" type="presParOf" srcId="{599DF114-A3E5-412E-B4C6-DA31FDB229D4}" destId="{E5F4608A-A71B-4F29-9C55-C927C09C9D82}" srcOrd="2" destOrd="0" presId="urn:microsoft.com/office/officeart/2005/8/layout/vList2"/>
    <dgm:cxn modelId="{7C395BFE-E3FD-43AF-A1F5-424691540CBF}" type="presParOf" srcId="{599DF114-A3E5-412E-B4C6-DA31FDB229D4}" destId="{C75159BC-CDAC-488A-B6B5-ACCF52DC223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522613" y="356393"/>
          <a:ext cx="6550096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66040" rIns="66040" bIns="66040" numCol="1" spcCol="1270" rtlCol="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noProof="0" dirty="0"/>
            <a:t>Gamme de vélo épuré et performant	</a:t>
          </a:r>
        </a:p>
      </dsp:txBody>
      <dsp:txXfrm>
        <a:off x="522613" y="356393"/>
        <a:ext cx="6550096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343089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66040" rIns="66040" bIns="66040" numCol="1" spcCol="1270" rtlCol="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noProof="0" dirty="0"/>
            <a:t>Interface simple et lisible</a:t>
          </a:r>
        </a:p>
      </dsp:txBody>
      <dsp:txXfrm>
        <a:off x="755666" y="1425575"/>
        <a:ext cx="6343089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602188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66040" rIns="66040" bIns="66040" numCol="1" spcCol="1270" rtlCol="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noProof="0" dirty="0"/>
            <a:t>Navigation sécurisée</a:t>
          </a:r>
        </a:p>
      </dsp:txBody>
      <dsp:txXfrm>
        <a:off x="496568" y="2494756"/>
        <a:ext cx="6602188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522613" y="356393"/>
          <a:ext cx="6550096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/>
            <a:t>Plus de contenu	</a:t>
          </a:r>
        </a:p>
      </dsp:txBody>
      <dsp:txXfrm>
        <a:off x="522613" y="356393"/>
        <a:ext cx="6550096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343089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/>
            <a:t>Plus de fonctionnalités</a:t>
          </a:r>
        </a:p>
      </dsp:txBody>
      <dsp:txXfrm>
        <a:off x="755666" y="1425575"/>
        <a:ext cx="6343089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602188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/>
            <a:t>Plus convivial </a:t>
          </a:r>
          <a:r>
            <a:rPr lang="fr-FR" sz="3500" kern="1200" noProof="0"/>
            <a:t>ET rassurant</a:t>
          </a:r>
          <a:endParaRPr lang="fr-FR" sz="3500" kern="1200" noProof="0" dirty="0"/>
        </a:p>
      </dsp:txBody>
      <dsp:txXfrm>
        <a:off x="496568" y="2494756"/>
        <a:ext cx="6602188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4F3234-002C-4E8E-8E93-7DBA9028197F}">
      <dsp:nvSpPr>
        <dsp:cNvPr id="0" name=""/>
        <dsp:cNvSpPr/>
      </dsp:nvSpPr>
      <dsp:spPr>
        <a:xfrm>
          <a:off x="5056578" y="0"/>
          <a:ext cx="6085522" cy="491379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000" kern="1200" dirty="0"/>
            <a:t>Page d’accueil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000" kern="1200" dirty="0"/>
            <a:t>Panier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000" kern="1200" dirty="0"/>
            <a:t>Commande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000" kern="1200" dirty="0"/>
            <a:t>Authentification		</a:t>
          </a:r>
        </a:p>
      </dsp:txBody>
      <dsp:txXfrm>
        <a:off x="5056578" y="614224"/>
        <a:ext cx="4242851" cy="3685342"/>
      </dsp:txXfrm>
    </dsp:sp>
    <dsp:sp modelId="{F32C810A-CB10-4684-8ACC-63302429A010}">
      <dsp:nvSpPr>
        <dsp:cNvPr id="0" name=""/>
        <dsp:cNvSpPr/>
      </dsp:nvSpPr>
      <dsp:spPr>
        <a:xfrm>
          <a:off x="0" y="0"/>
          <a:ext cx="5056215" cy="4913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PRIORISATION DES TÂCHES</a:t>
          </a:r>
        </a:p>
      </dsp:txBody>
      <dsp:txXfrm>
        <a:off x="239871" y="239871"/>
        <a:ext cx="4576473" cy="44340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11824-B5E7-49B2-A209-36190D74C7F7}">
      <dsp:nvSpPr>
        <dsp:cNvPr id="0" name=""/>
        <dsp:cNvSpPr/>
      </dsp:nvSpPr>
      <dsp:spPr>
        <a:xfrm>
          <a:off x="0" y="0"/>
          <a:ext cx="3583607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Variables CSS</a:t>
          </a:r>
        </a:p>
      </dsp:txBody>
      <dsp:txXfrm>
        <a:off x="37696" y="37696"/>
        <a:ext cx="3508215" cy="696808"/>
      </dsp:txXfrm>
    </dsp:sp>
    <dsp:sp modelId="{07F3B2DB-32C1-448F-A880-0F098E02C5A2}">
      <dsp:nvSpPr>
        <dsp:cNvPr id="0" name=""/>
        <dsp:cNvSpPr/>
      </dsp:nvSpPr>
      <dsp:spPr>
        <a:xfrm>
          <a:off x="0" y="1320905"/>
          <a:ext cx="3583607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CDN Google Font</a:t>
          </a:r>
        </a:p>
      </dsp:txBody>
      <dsp:txXfrm>
        <a:off x="37696" y="1358601"/>
        <a:ext cx="3508215" cy="6968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11824-B5E7-49B2-A209-36190D74C7F7}">
      <dsp:nvSpPr>
        <dsp:cNvPr id="0" name=""/>
        <dsp:cNvSpPr/>
      </dsp:nvSpPr>
      <dsp:spPr>
        <a:xfrm>
          <a:off x="0" y="0"/>
          <a:ext cx="3583607" cy="128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500" kern="1200" dirty="0"/>
            <a:t>FLEXBOX</a:t>
          </a:r>
        </a:p>
      </dsp:txBody>
      <dsp:txXfrm>
        <a:off x="62826" y="62826"/>
        <a:ext cx="3457955" cy="1161348"/>
      </dsp:txXfrm>
    </dsp:sp>
    <dsp:sp modelId="{07F3B2DB-32C1-448F-A880-0F098E02C5A2}">
      <dsp:nvSpPr>
        <dsp:cNvPr id="0" name=""/>
        <dsp:cNvSpPr/>
      </dsp:nvSpPr>
      <dsp:spPr>
        <a:xfrm>
          <a:off x="0" y="2609139"/>
          <a:ext cx="3583607" cy="128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500" kern="1200" dirty="0"/>
            <a:t>GRID</a:t>
          </a:r>
        </a:p>
      </dsp:txBody>
      <dsp:txXfrm>
        <a:off x="62826" y="2671965"/>
        <a:ext cx="3457955" cy="11613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283BC-0738-46D1-8982-1CB6DCD06073}">
      <dsp:nvSpPr>
        <dsp:cNvPr id="0" name=""/>
        <dsp:cNvSpPr/>
      </dsp:nvSpPr>
      <dsp:spPr>
        <a:xfrm>
          <a:off x="3357751" y="2148048"/>
          <a:ext cx="162560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RGPD</a:t>
          </a:r>
        </a:p>
      </dsp:txBody>
      <dsp:txXfrm>
        <a:off x="3437106" y="2227403"/>
        <a:ext cx="1466890" cy="1466890"/>
      </dsp:txXfrm>
    </dsp:sp>
    <dsp:sp modelId="{B8243F36-3382-47EA-AD73-AC70FB9BA925}">
      <dsp:nvSpPr>
        <dsp:cNvPr id="0" name=""/>
        <dsp:cNvSpPr/>
      </dsp:nvSpPr>
      <dsp:spPr>
        <a:xfrm rot="16111439">
          <a:off x="3755899" y="1764353"/>
          <a:ext cx="76764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7643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272BBC-C0C0-4E55-9B90-D3D0F61F557E}">
      <dsp:nvSpPr>
        <dsp:cNvPr id="0" name=""/>
        <dsp:cNvSpPr/>
      </dsp:nvSpPr>
      <dsp:spPr>
        <a:xfrm>
          <a:off x="3165926" y="291507"/>
          <a:ext cx="1899753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ENCADRE</a:t>
          </a:r>
        </a:p>
      </dsp:txBody>
      <dsp:txXfrm>
        <a:off x="3219094" y="344675"/>
        <a:ext cx="1793417" cy="982816"/>
      </dsp:txXfrm>
    </dsp:sp>
    <dsp:sp modelId="{118F00E5-23A1-485D-B7D8-6147882066F9}">
      <dsp:nvSpPr>
        <dsp:cNvPr id="0" name=""/>
        <dsp:cNvSpPr/>
      </dsp:nvSpPr>
      <dsp:spPr>
        <a:xfrm rot="2254085">
          <a:off x="4906495" y="3812037"/>
          <a:ext cx="7412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244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3C0B2-BBE8-4580-9584-EEE258AE6C8C}">
      <dsp:nvSpPr>
        <dsp:cNvPr id="0" name=""/>
        <dsp:cNvSpPr/>
      </dsp:nvSpPr>
      <dsp:spPr>
        <a:xfrm>
          <a:off x="5281471" y="4038007"/>
          <a:ext cx="1994749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EUROPE</a:t>
          </a:r>
        </a:p>
      </dsp:txBody>
      <dsp:txXfrm>
        <a:off x="5334639" y="4091175"/>
        <a:ext cx="1888413" cy="982816"/>
      </dsp:txXfrm>
    </dsp:sp>
    <dsp:sp modelId="{A5E88ED0-9FFE-4A42-8D09-0D2907E6EECD}">
      <dsp:nvSpPr>
        <dsp:cNvPr id="0" name=""/>
        <dsp:cNvSpPr/>
      </dsp:nvSpPr>
      <dsp:spPr>
        <a:xfrm rot="8629457">
          <a:off x="2618644" y="3796603"/>
          <a:ext cx="81795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7953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F15F6-9B46-458C-98F8-F4618897CFF6}">
      <dsp:nvSpPr>
        <dsp:cNvPr id="0" name=""/>
        <dsp:cNvSpPr/>
      </dsp:nvSpPr>
      <dsp:spPr>
        <a:xfrm>
          <a:off x="851779" y="4038007"/>
          <a:ext cx="2201960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ORGANISMES</a:t>
          </a:r>
        </a:p>
      </dsp:txBody>
      <dsp:txXfrm>
        <a:off x="904947" y="4091175"/>
        <a:ext cx="2095624" cy="9828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283BC-0738-46D1-8982-1CB6DCD06073}">
      <dsp:nvSpPr>
        <dsp:cNvPr id="0" name=""/>
        <dsp:cNvSpPr/>
      </dsp:nvSpPr>
      <dsp:spPr>
        <a:xfrm>
          <a:off x="3357751" y="2148048"/>
          <a:ext cx="162560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CNIL</a:t>
          </a:r>
        </a:p>
      </dsp:txBody>
      <dsp:txXfrm>
        <a:off x="3437106" y="2227403"/>
        <a:ext cx="1466890" cy="1466890"/>
      </dsp:txXfrm>
    </dsp:sp>
    <dsp:sp modelId="{B8243F36-3382-47EA-AD73-AC70FB9BA925}">
      <dsp:nvSpPr>
        <dsp:cNvPr id="0" name=""/>
        <dsp:cNvSpPr/>
      </dsp:nvSpPr>
      <dsp:spPr>
        <a:xfrm rot="16111439">
          <a:off x="3755899" y="1764353"/>
          <a:ext cx="76764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7643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272BBC-C0C0-4E55-9B90-D3D0F61F557E}">
      <dsp:nvSpPr>
        <dsp:cNvPr id="0" name=""/>
        <dsp:cNvSpPr/>
      </dsp:nvSpPr>
      <dsp:spPr>
        <a:xfrm>
          <a:off x="3165926" y="291507"/>
          <a:ext cx="1899753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informer</a:t>
          </a:r>
        </a:p>
      </dsp:txBody>
      <dsp:txXfrm>
        <a:off x="3219094" y="344675"/>
        <a:ext cx="1793417" cy="982816"/>
      </dsp:txXfrm>
    </dsp:sp>
    <dsp:sp modelId="{118F00E5-23A1-485D-B7D8-6147882066F9}">
      <dsp:nvSpPr>
        <dsp:cNvPr id="0" name=""/>
        <dsp:cNvSpPr/>
      </dsp:nvSpPr>
      <dsp:spPr>
        <a:xfrm rot="2254085">
          <a:off x="4906495" y="3812037"/>
          <a:ext cx="7412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244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3C0B2-BBE8-4580-9584-EEE258AE6C8C}">
      <dsp:nvSpPr>
        <dsp:cNvPr id="0" name=""/>
        <dsp:cNvSpPr/>
      </dsp:nvSpPr>
      <dsp:spPr>
        <a:xfrm>
          <a:off x="5281471" y="4038007"/>
          <a:ext cx="1994749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sanctionner</a:t>
          </a:r>
        </a:p>
      </dsp:txBody>
      <dsp:txXfrm>
        <a:off x="5334639" y="4091175"/>
        <a:ext cx="1888413" cy="982816"/>
      </dsp:txXfrm>
    </dsp:sp>
    <dsp:sp modelId="{A5E88ED0-9FFE-4A42-8D09-0D2907E6EECD}">
      <dsp:nvSpPr>
        <dsp:cNvPr id="0" name=""/>
        <dsp:cNvSpPr/>
      </dsp:nvSpPr>
      <dsp:spPr>
        <a:xfrm rot="8629457">
          <a:off x="2618644" y="3796603"/>
          <a:ext cx="81795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7953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F15F6-9B46-458C-98F8-F4618897CFF6}">
      <dsp:nvSpPr>
        <dsp:cNvPr id="0" name=""/>
        <dsp:cNvSpPr/>
      </dsp:nvSpPr>
      <dsp:spPr>
        <a:xfrm>
          <a:off x="851779" y="4038007"/>
          <a:ext cx="2201960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conseiller</a:t>
          </a:r>
        </a:p>
      </dsp:txBody>
      <dsp:txXfrm>
        <a:off x="904947" y="4091175"/>
        <a:ext cx="2095624" cy="9828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522613" y="356393"/>
          <a:ext cx="6550096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/>
            <a:t>Sémantique HTML	</a:t>
          </a:r>
        </a:p>
      </dsp:txBody>
      <dsp:txXfrm>
        <a:off x="522613" y="356393"/>
        <a:ext cx="6550096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343089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/>
            <a:t>Balises Méta Descriptions</a:t>
          </a:r>
        </a:p>
      </dsp:txBody>
      <dsp:txXfrm>
        <a:off x="755666" y="1425575"/>
        <a:ext cx="6343089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602188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/>
            <a:t>Attribut ALT des images</a:t>
          </a:r>
        </a:p>
      </dsp:txBody>
      <dsp:txXfrm>
        <a:off x="496568" y="2494756"/>
        <a:ext cx="6602188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522613" y="356393"/>
          <a:ext cx="6550096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/>
            <a:t>Performance	</a:t>
          </a:r>
        </a:p>
      </dsp:txBody>
      <dsp:txXfrm>
        <a:off x="522613" y="356393"/>
        <a:ext cx="6550096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343089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/>
            <a:t>Maillage interne et externe</a:t>
          </a:r>
        </a:p>
      </dsp:txBody>
      <dsp:txXfrm>
        <a:off x="755666" y="1425575"/>
        <a:ext cx="6343089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602188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/>
            <a:t>Contraste, taille police</a:t>
          </a:r>
        </a:p>
      </dsp:txBody>
      <dsp:txXfrm>
        <a:off x="496568" y="2494756"/>
        <a:ext cx="6602188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74D9D-FF82-4E30-A7A3-94BFC5704526}">
      <dsp:nvSpPr>
        <dsp:cNvPr id="0" name=""/>
        <dsp:cNvSpPr/>
      </dsp:nvSpPr>
      <dsp:spPr>
        <a:xfrm>
          <a:off x="0" y="0"/>
          <a:ext cx="6306453" cy="131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600" kern="1200" dirty="0"/>
            <a:t>Unidirectionnel</a:t>
          </a:r>
        </a:p>
      </dsp:txBody>
      <dsp:txXfrm>
        <a:off x="63968" y="63968"/>
        <a:ext cx="6178517" cy="1182464"/>
      </dsp:txXfrm>
    </dsp:sp>
    <dsp:sp modelId="{C3CE3602-F17C-4A1A-8D89-97071B10C480}">
      <dsp:nvSpPr>
        <dsp:cNvPr id="0" name=""/>
        <dsp:cNvSpPr/>
      </dsp:nvSpPr>
      <dsp:spPr>
        <a:xfrm>
          <a:off x="0" y="1348007"/>
          <a:ext cx="6306453" cy="92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230" tIns="71120" rIns="398272" bIns="71120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4400" kern="1200" dirty="0"/>
            <a:t>Empreinte Numérique</a:t>
          </a:r>
        </a:p>
      </dsp:txBody>
      <dsp:txXfrm>
        <a:off x="0" y="1348007"/>
        <a:ext cx="6306453" cy="927360"/>
      </dsp:txXfrm>
    </dsp:sp>
    <dsp:sp modelId="{E5F4608A-A71B-4F29-9C55-C927C09C9D82}">
      <dsp:nvSpPr>
        <dsp:cNvPr id="0" name=""/>
        <dsp:cNvSpPr/>
      </dsp:nvSpPr>
      <dsp:spPr>
        <a:xfrm>
          <a:off x="0" y="2275367"/>
          <a:ext cx="6306453" cy="131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600" kern="1200" dirty="0"/>
            <a:t>Irréversible</a:t>
          </a:r>
        </a:p>
      </dsp:txBody>
      <dsp:txXfrm>
        <a:off x="63968" y="2339335"/>
        <a:ext cx="6178517" cy="1182464"/>
      </dsp:txXfrm>
    </dsp:sp>
    <dsp:sp modelId="{C75159BC-CDAC-488A-B6B5-ACCF52DC223C}">
      <dsp:nvSpPr>
        <dsp:cNvPr id="0" name=""/>
        <dsp:cNvSpPr/>
      </dsp:nvSpPr>
      <dsp:spPr>
        <a:xfrm>
          <a:off x="0" y="3585767"/>
          <a:ext cx="6306453" cy="92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230" tIns="71120" rIns="398272" bIns="71120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4400" kern="1200" dirty="0"/>
            <a:t>BCRYPT, ARGON2i</a:t>
          </a:r>
        </a:p>
      </dsp:txBody>
      <dsp:txXfrm>
        <a:off x="0" y="3585767"/>
        <a:ext cx="6306453" cy="927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367168-A7C3-4A51-ACFE-4D76B720982F}" type="datetime1">
              <a:rPr lang="fr-FR" smtClean="0"/>
              <a:t>13/02/2024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4F1169-1988-463B-A52C-EF5C9A50040C}" type="datetime1">
              <a:rPr lang="fr-FR" noProof="0" smtClean="0"/>
              <a:t>13/02/2024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25 mai 2018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21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03378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règles claires et strictes pour leur </a:t>
            </a:r>
            <a:r>
              <a:rPr lang="fr-FR" b="1" dirty="0"/>
              <a:t>collecte</a:t>
            </a:r>
            <a:r>
              <a:rPr lang="fr-FR" dirty="0"/>
              <a:t>, leur </a:t>
            </a:r>
            <a:r>
              <a:rPr lang="fr-FR" b="1" dirty="0"/>
              <a:t>utilisation</a:t>
            </a:r>
            <a:r>
              <a:rPr lang="fr-FR" dirty="0"/>
              <a:t> et leur </a:t>
            </a:r>
            <a:r>
              <a:rPr lang="fr-FR" b="1" dirty="0"/>
              <a:t>conservation</a:t>
            </a:r>
            <a:r>
              <a:rPr lang="fr-FR" dirty="0"/>
              <a:t>.</a:t>
            </a:r>
          </a:p>
          <a:p>
            <a:r>
              <a:rPr lang="fr-FR" dirty="0"/>
              <a:t>Sanctions =&gt;20 millions d'euros ou 4 % du chiffre d'affaires mondial annuel</a:t>
            </a:r>
          </a:p>
          <a:p>
            <a:r>
              <a:rPr lang="fr-FR" dirty="0"/>
              <a:t>Droits utilisateurs =&gt; Ils ont le droit d'être </a:t>
            </a:r>
            <a:r>
              <a:rPr lang="fr-FR" b="1" dirty="0"/>
              <a:t>informés</a:t>
            </a:r>
            <a:r>
              <a:rPr lang="fr-FR" dirty="0"/>
              <a:t> de la collecte et de l'utilisation de leurs données,</a:t>
            </a:r>
          </a:p>
          <a:p>
            <a:r>
              <a:rPr lang="fr-FR" dirty="0"/>
              <a:t>d'</a:t>
            </a:r>
            <a:r>
              <a:rPr lang="fr-FR" b="1" dirty="0"/>
              <a:t>accéder</a:t>
            </a:r>
            <a:r>
              <a:rPr lang="fr-FR" dirty="0"/>
              <a:t> à leurs données personnelles, de demander leur </a:t>
            </a:r>
            <a:r>
              <a:rPr lang="fr-FR" b="1" dirty="0"/>
              <a:t>rectification</a:t>
            </a:r>
            <a:r>
              <a:rPr lang="fr-FR" dirty="0"/>
              <a:t> ou leur </a:t>
            </a:r>
            <a:r>
              <a:rPr lang="fr-FR" b="1" dirty="0"/>
              <a:t>effacement</a:t>
            </a:r>
            <a:r>
              <a:rPr lang="fr-FR" dirty="0"/>
              <a:t>, de</a:t>
            </a:r>
          </a:p>
          <a:p>
            <a:r>
              <a:rPr lang="fr-FR" dirty="0"/>
              <a:t>limiter le traitement de leurs données, de s'opposer au traitement et d'exercer leur droit à la</a:t>
            </a:r>
          </a:p>
          <a:p>
            <a:r>
              <a:rPr lang="fr-FR" dirty="0"/>
              <a:t>portabilité des données.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2890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23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2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72F5B-996E-40DE-F9C9-AA3FBF7DC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7AA33357-EDCF-CE73-1B29-4F197A3EA7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C91AF48-A661-6474-FC5C-AFAFF8A4E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Rajouter les performance de l’application</a:t>
            </a:r>
          </a:p>
          <a:p>
            <a:pPr rtl="0"/>
            <a:r>
              <a:rPr lang="fr-FR" dirty="0"/>
              <a:t>Maillage interne et externe</a:t>
            </a:r>
          </a:p>
          <a:p>
            <a:pPr rtl="0"/>
            <a:r>
              <a:rPr lang="fr-FR" dirty="0"/>
              <a:t>Accessibilité contraste, taille police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3AD3AE-5C48-8B3D-5D3A-A4F34D418C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420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F94D0-3E60-D0E2-3840-B92E8A59E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325B358-7078-49E4-7EE0-179D737972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EC594B29-BE59-ECD9-DC4E-855DCB923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Rajouter les performance de l’application</a:t>
            </a:r>
          </a:p>
          <a:p>
            <a:pPr rtl="0"/>
            <a:r>
              <a:rPr lang="fr-FR" dirty="0"/>
              <a:t>Maillage interne et externe</a:t>
            </a:r>
          </a:p>
          <a:p>
            <a:pPr rtl="0"/>
            <a:r>
              <a:rPr lang="fr-FR" dirty="0"/>
              <a:t>Accessibilité contraste, taille police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CD9BAC-ADC0-32B7-C324-F6420B0177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5208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HTTPS", cela indique que la communication est sécurisée grâce à une couche de</a:t>
            </a:r>
          </a:p>
          <a:p>
            <a:r>
              <a:rPr lang="fr-FR" dirty="0"/>
              <a:t>chiffrement.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29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14329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contrôleur a renvoyé une vue en format html, comme nous le voyons à l ’écran</a:t>
            </a:r>
          </a:p>
          <a:p>
            <a:r>
              <a:rPr lang="fr-FR" dirty="0"/>
              <a:t>Il a aussi envoyé un tableau associatif qui associe des clés textuelles à des valeurs</a:t>
            </a:r>
          </a:p>
          <a:p>
            <a:r>
              <a:rPr lang="fr-FR" dirty="0"/>
              <a:t>Nous récupérons ainsi la variable bikes qui est un tableau d’objet bike</a:t>
            </a:r>
          </a:p>
          <a:p>
            <a:r>
              <a:rPr lang="fr-FR" dirty="0"/>
              <a:t>Je fais une boucle sur ce tableau d’objet qui me permet de récupérer les getters de la classe bike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33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81435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Capture écran du code de honey pot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36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42623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62240-8ED2-F44D-BDDA-DAFFC1FF1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A04DC084-BE10-8791-0F3C-88B7D31AB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09672B74-3D5D-A66E-D7DA-E3511B654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b="1" dirty="0"/>
              <a:t>URLs conviviales (avec </a:t>
            </a:r>
            <a:r>
              <a:rPr lang="fr-FR" b="1" dirty="0" err="1"/>
              <a:t>slugs</a:t>
            </a:r>
            <a:r>
              <a:rPr lang="fr-FR" b="1" dirty="0"/>
              <a:t>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A2BF91-D118-D511-3108-E6212D751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167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Mots-clés à dire</a:t>
            </a:r>
          </a:p>
          <a:p>
            <a:pPr rtl="0"/>
            <a:r>
              <a:rPr lang="fr-FR" dirty="0" err="1"/>
              <a:t>HYperTextMarkupLanguage</a:t>
            </a:r>
            <a:r>
              <a:rPr lang="fr-FR" dirty="0"/>
              <a:t>, sémantique, </a:t>
            </a:r>
            <a:r>
              <a:rPr lang="fr-FR" dirty="0" err="1"/>
              <a:t>validator</a:t>
            </a:r>
            <a:endParaRPr lang="fr-FR" dirty="0"/>
          </a:p>
          <a:p>
            <a:pPr rtl="0"/>
            <a:r>
              <a:rPr lang="fr-FR" dirty="0"/>
              <a:t>JavaScript : client, manipulation du DOM, classes et id</a:t>
            </a:r>
          </a:p>
          <a:p>
            <a:pPr rtl="0"/>
            <a:r>
              <a:rPr lang="fr-FR" dirty="0"/>
              <a:t>CSS : feuilles de style, display, </a:t>
            </a:r>
            <a:r>
              <a:rPr lang="fr-FR" dirty="0" err="1"/>
              <a:t>grid</a:t>
            </a:r>
            <a:r>
              <a:rPr lang="fr-FR" dirty="0"/>
              <a:t>, sélecteurs, </a:t>
            </a:r>
            <a:r>
              <a:rPr lang="fr-FR" dirty="0" err="1"/>
              <a:t>propriétées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4051D-B8DF-93A6-6687-32D27D29A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A8AA487B-7077-A101-3313-93A31CB97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712E765-8816-B0E8-D1B2-02C0849B6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POO =&gt; paradigme de programmation, concepts de classes, d’objets et d’instances</a:t>
            </a:r>
          </a:p>
          <a:p>
            <a:pPr rtl="0"/>
            <a:r>
              <a:rPr lang="fr-FR" dirty="0"/>
              <a:t>Encapsulation, Héritage, Polymorphisme et Abstraction</a:t>
            </a:r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E28C33-1658-8BC3-B014-A1B37CE567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01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3 méthodes Agile =&gt; Scrum,Kanban et Extreme Programming (XP).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20613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UX =&gt; expérience globale de l'utilisateur</a:t>
            </a:r>
          </a:p>
          <a:p>
            <a:r>
              <a:rPr lang="fr-FR" dirty="0"/>
              <a:t>UI =&gt; conception visuelle et fonctionnelle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15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91822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SQL, </a:t>
            </a:r>
            <a:r>
              <a:rPr lang="en-US" dirty="0"/>
              <a:t>UPDATE Customers</a:t>
            </a:r>
          </a:p>
          <a:p>
            <a:r>
              <a:rPr lang="en-US" dirty="0"/>
              <a:t>SET </a:t>
            </a:r>
            <a:r>
              <a:rPr lang="en-US" dirty="0" err="1"/>
              <a:t>ContactName</a:t>
            </a:r>
            <a:r>
              <a:rPr lang="en-US" dirty="0"/>
              <a:t> = 'Alfred Schmidt', City= 'Frankfurt'</a:t>
            </a:r>
          </a:p>
          <a:p>
            <a:r>
              <a:rPr lang="en-US" dirty="0"/>
              <a:t>WHERE </a:t>
            </a:r>
            <a:r>
              <a:rPr lang="en-US" dirty="0" err="1"/>
              <a:t>CustomerID</a:t>
            </a:r>
            <a:r>
              <a:rPr lang="en-US" dirty="0"/>
              <a:t> = 1;</a:t>
            </a:r>
          </a:p>
          <a:p>
            <a:r>
              <a:rPr lang="en-US" dirty="0"/>
              <a:t>INSERT INTO </a:t>
            </a:r>
            <a:r>
              <a:rPr lang="en-US" dirty="0" err="1"/>
              <a:t>table_name</a:t>
            </a:r>
            <a:r>
              <a:rPr lang="en-US" dirty="0"/>
              <a:t> (column1, column2, column3, ...)</a:t>
            </a:r>
          </a:p>
          <a:p>
            <a:r>
              <a:rPr lang="en-US" dirty="0"/>
              <a:t>VALUES (value1, value2, value3, ...);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18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84425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Entités, relations, cardinalités, propriétés identifiante, propriétés quelconques,</a:t>
            </a:r>
          </a:p>
          <a:p>
            <a:r>
              <a:rPr lang="fr-FR" dirty="0"/>
              <a:t>Parler des relations oneToMany et ManyToMany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64422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Table, </a:t>
            </a:r>
            <a:r>
              <a:rPr lang="fr-FR" dirty="0" err="1"/>
              <a:t>cle</a:t>
            </a:r>
            <a:r>
              <a:rPr lang="fr-FR" dirty="0"/>
              <a:t> primaire, </a:t>
            </a:r>
            <a:r>
              <a:rPr lang="fr-FR" dirty="0" err="1"/>
              <a:t>cle</a:t>
            </a:r>
            <a:r>
              <a:rPr lang="fr-FR" dirty="0"/>
              <a:t> étrangère, table de jointure, </a:t>
            </a:r>
            <a:r>
              <a:rPr lang="fr-FR" dirty="0" err="1"/>
              <a:t>cle</a:t>
            </a:r>
            <a:r>
              <a:rPr lang="fr-FR" dirty="0"/>
              <a:t> unique peut être nulle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20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87382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F3B20A7-A3FE-46B9-84EA-B4257BA7E60C}" type="datetime1">
              <a:rPr lang="fr-FR" noProof="0" smtClean="0"/>
              <a:t>13/02/2024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5E3FBB-57D2-4FB3-B51E-0FDE8CEE6791}" type="datetime1">
              <a:rPr lang="fr-FR" noProof="0" smtClean="0"/>
              <a:t>13/02/2024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E9F9435-70D7-42BA-8564-5EC34B97B69E}" type="datetime1">
              <a:rPr lang="fr-FR" noProof="0" smtClean="0"/>
              <a:t>13/02/2024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B34D2F-0B02-482E-ABD2-95D8C2FF2A58}" type="datetime1">
              <a:rPr lang="fr-FR" noProof="0" smtClean="0"/>
              <a:t>13/02/2024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26ECFBB-4871-428F-B4AE-1EF357E63674}" type="datetime1">
              <a:rPr lang="fr-FR" noProof="0" smtClean="0"/>
              <a:t>13/02/2024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517F14-0D9C-452E-A596-36902551AE9C}" type="datetime1">
              <a:rPr lang="fr-FR" noProof="0" smtClean="0"/>
              <a:t>13/02/2024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9BF800-A62B-4735-B9A7-5450007C0A78}" type="datetime1">
              <a:rPr lang="fr-FR" noProof="0" smtClean="0"/>
              <a:t>13/02/2024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7267E0-A979-4430-94B4-54611641D8EE}" type="datetime1">
              <a:rPr lang="fr-FR" noProof="0" smtClean="0"/>
              <a:t>13/02/2024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8A73B6-B077-488D-82CF-3056D5BAC73E}" type="datetime1">
              <a:rPr lang="fr-FR" noProof="0" smtClean="0"/>
              <a:t>13/02/2024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8F108A3-3495-404B-9869-1BA62DF0E465}" type="datetime1">
              <a:rPr lang="fr-FR" noProof="0" smtClean="0"/>
              <a:t>13/02/2024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B550F6-4238-41AE-B6F4-4D375745C983}" type="datetime1">
              <a:rPr lang="fr-FR" noProof="0" smtClean="0"/>
              <a:t>13/02/2024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BBB97F02-5EDD-4BF6-BE41-AB41D1FEABF8}" type="datetime1">
              <a:rPr lang="fr-FR" noProof="0" smtClean="0"/>
              <a:t>13/02/2024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6586F20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5F095F7A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onnexions numériqu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62149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1083"/>
            <a:ext cx="11029616" cy="1013800"/>
          </a:xfrm>
        </p:spPr>
        <p:txBody>
          <a:bodyPr rtlCol="0">
            <a:noAutofit/>
          </a:bodyPr>
          <a:lstStyle/>
          <a:p>
            <a:pPr algn="ctr" rtl="0"/>
            <a:r>
              <a:rPr lang="fr-FR" sz="6000" dirty="0">
                <a:solidFill>
                  <a:schemeClr val="bg1"/>
                </a:solidFill>
              </a:rPr>
              <a:t>PROJET BIKES3R</a:t>
            </a:r>
          </a:p>
        </p:txBody>
      </p:sp>
      <p:pic>
        <p:nvPicPr>
          <p:cNvPr id="6" name="Espace réservé du contenu 5" descr="Une image contenant Roue de vélo, texte, Véhicule terrestre, roue&#10;&#10;Description générée automatiquement">
            <a:extLst>
              <a:ext uri="{FF2B5EF4-FFF2-40B4-BE49-F238E27FC236}">
                <a16:creationId xmlns:a16="http://schemas.microsoft.com/office/drawing/2014/main" id="{BA0F1CA9-67F1-E2D1-9D33-BE2C3E40C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" y="1653817"/>
            <a:ext cx="12191981" cy="5266322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92AB62F-5A5A-4C92-97A2-DFFAAF4D8A85}"/>
              </a:ext>
            </a:extLst>
          </p:cNvPr>
          <p:cNvSpPr txBox="1"/>
          <p:nvPr/>
        </p:nvSpPr>
        <p:spPr>
          <a:xfrm>
            <a:off x="1126836" y="5403273"/>
            <a:ext cx="430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700213" algn="l"/>
              </a:tabLst>
            </a:pPr>
            <a:r>
              <a:rPr lang="fr-FR" dirty="0">
                <a:solidFill>
                  <a:schemeClr val="bg1"/>
                </a:solidFill>
              </a:rPr>
              <a:t>Bruno Doué / DWWM/février 2024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E2A9E3A-5D22-13CE-43B0-E7B7B46A6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>
            <a:noAutofit/>
          </a:bodyPr>
          <a:lstStyle/>
          <a:p>
            <a:r>
              <a:rPr lang="en-US" sz="6000" dirty="0"/>
              <a:t>METHODE MOSCOW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AEEBF391-02A8-B246-7255-9306C5247B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0681588"/>
              </p:ext>
            </p:extLst>
          </p:nvPr>
        </p:nvGraphicFramePr>
        <p:xfrm>
          <a:off x="647082" y="1944210"/>
          <a:ext cx="11142464" cy="4913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2696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09D52-400C-176C-0F3E-645A173F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6000" dirty="0"/>
              <a:t>Méthode agile - git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F43886A-0909-572E-A8F4-CDE092FD6302}"/>
              </a:ext>
            </a:extLst>
          </p:cNvPr>
          <p:cNvSpPr txBox="1"/>
          <p:nvPr/>
        </p:nvSpPr>
        <p:spPr>
          <a:xfrm>
            <a:off x="807867" y="2663301"/>
            <a:ext cx="2246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AGILE </a:t>
            </a:r>
          </a:p>
        </p:txBody>
      </p:sp>
      <p:sp>
        <p:nvSpPr>
          <p:cNvPr id="4" name="Flèche : droite rayée 3">
            <a:extLst>
              <a:ext uri="{FF2B5EF4-FFF2-40B4-BE49-F238E27FC236}">
                <a16:creationId xmlns:a16="http://schemas.microsoft.com/office/drawing/2014/main" id="{3528A188-B8DF-F7CB-BE30-D29B3598C510}"/>
              </a:ext>
            </a:extLst>
          </p:cNvPr>
          <p:cNvSpPr/>
          <p:nvPr/>
        </p:nvSpPr>
        <p:spPr>
          <a:xfrm>
            <a:off x="3240349" y="2795889"/>
            <a:ext cx="1997476" cy="31959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407F377-3F73-11DB-801E-1A3241166E25}"/>
              </a:ext>
            </a:extLst>
          </p:cNvPr>
          <p:cNvSpPr txBox="1"/>
          <p:nvPr/>
        </p:nvSpPr>
        <p:spPr>
          <a:xfrm>
            <a:off x="6241623" y="2681631"/>
            <a:ext cx="5654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fr-FR" sz="3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térations (« </a:t>
            </a:r>
            <a:r>
              <a:rPr lang="fr-FR" sz="32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sprints</a:t>
            </a:r>
            <a:r>
              <a:rPr lang="fr-FR" sz="3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»)</a:t>
            </a:r>
            <a:r>
              <a:rPr lang="fr-FR" sz="3200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AB8E58-DBC9-96C3-E844-049917370262}"/>
              </a:ext>
            </a:extLst>
          </p:cNvPr>
          <p:cNvSpPr txBox="1"/>
          <p:nvPr/>
        </p:nvSpPr>
        <p:spPr>
          <a:xfrm>
            <a:off x="807867" y="4580718"/>
            <a:ext cx="2246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GIT </a:t>
            </a:r>
          </a:p>
        </p:txBody>
      </p:sp>
      <p:sp>
        <p:nvSpPr>
          <p:cNvPr id="7" name="Flèche : droite rayée 6">
            <a:extLst>
              <a:ext uri="{FF2B5EF4-FFF2-40B4-BE49-F238E27FC236}">
                <a16:creationId xmlns:a16="http://schemas.microsoft.com/office/drawing/2014/main" id="{FBED6E6D-8EA3-A963-2097-7A9FD14B1276}"/>
              </a:ext>
            </a:extLst>
          </p:cNvPr>
          <p:cNvSpPr/>
          <p:nvPr/>
        </p:nvSpPr>
        <p:spPr>
          <a:xfrm>
            <a:off x="3240349" y="4713306"/>
            <a:ext cx="1997476" cy="31959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A7DCA7E-7449-BDC7-587D-4AC93ADF77E4}"/>
              </a:ext>
            </a:extLst>
          </p:cNvPr>
          <p:cNvSpPr txBox="1"/>
          <p:nvPr/>
        </p:nvSpPr>
        <p:spPr>
          <a:xfrm>
            <a:off x="6241623" y="4599048"/>
            <a:ext cx="5654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Mémoire du projet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031378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CCBF6-4AA3-0776-E7AC-6BDF79A16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F649AD0-BDFC-3DF4-E8F2-D2576C86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52750" y="571500"/>
            <a:ext cx="6286500" cy="6286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C8E1FF0-A34C-3EBA-4430-9A20400FD331}"/>
              </a:ext>
            </a:extLst>
          </p:cNvPr>
          <p:cNvSpPr txBox="1"/>
          <p:nvPr/>
        </p:nvSpPr>
        <p:spPr>
          <a:xfrm>
            <a:off x="2952750" y="571500"/>
            <a:ext cx="628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2"/>
                </a:solidFill>
              </a:rPr>
              <a:t>4. </a:t>
            </a:r>
            <a:r>
              <a:rPr lang="fr-FR" sz="3600" b="1" dirty="0">
                <a:solidFill>
                  <a:schemeClr val="bg2"/>
                </a:solidFill>
                <a:latin typeface="+mj-lt"/>
              </a:rPr>
              <a:t>MAQUETTAGE</a:t>
            </a:r>
          </a:p>
        </p:txBody>
      </p:sp>
    </p:spTree>
    <p:extLst>
      <p:ext uri="{BB962C8B-B14F-4D97-AF65-F5344CB8AC3E}">
        <p14:creationId xmlns:p14="http://schemas.microsoft.com/office/powerpoint/2010/main" val="3623393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jouet, dessin humoristique&#10;&#10;Description générée automatiquement">
            <a:extLst>
              <a:ext uri="{FF2B5EF4-FFF2-40B4-BE49-F238E27FC236}">
                <a16:creationId xmlns:a16="http://schemas.microsoft.com/office/drawing/2014/main" id="{FA98F079-7A38-3EBD-6BD4-21E102AAD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717" y="599243"/>
            <a:ext cx="6258757" cy="625875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3E82F9BB-43B3-5E5A-6E8F-E8F37C636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36" y="599243"/>
            <a:ext cx="4999283" cy="528382"/>
          </a:xfrm>
        </p:spPr>
        <p:txBody>
          <a:bodyPr/>
          <a:lstStyle/>
          <a:p>
            <a:r>
              <a:rPr lang="fr-FR" dirty="0"/>
              <a:t>Wireframe à </a:t>
            </a:r>
            <a:r>
              <a:rPr lang="fr-FR" dirty="0">
                <a:solidFill>
                  <a:srgbClr val="FF0000"/>
                </a:solidFill>
              </a:rPr>
              <a:t>l’œuvre</a:t>
            </a:r>
          </a:p>
        </p:txBody>
      </p:sp>
    </p:spTree>
    <p:extLst>
      <p:ext uri="{BB962C8B-B14F-4D97-AF65-F5344CB8AC3E}">
        <p14:creationId xmlns:p14="http://schemas.microsoft.com/office/powerpoint/2010/main" val="2536411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A008E71-53C1-A0AC-41E9-85A24095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39429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wireframe</a:t>
            </a:r>
          </a:p>
        </p:txBody>
      </p:sp>
      <p:pic>
        <p:nvPicPr>
          <p:cNvPr id="10" name="Image 9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9279E858-74CC-F822-A5FF-6EFC7B0B6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4722"/>
            <a:ext cx="3746377" cy="6843278"/>
          </a:xfrm>
          <a:prstGeom prst="rect">
            <a:avLst/>
          </a:prstGeom>
        </p:spPr>
      </p:pic>
      <p:pic>
        <p:nvPicPr>
          <p:cNvPr id="12" name="Image 11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11EB23BD-F55A-52D4-8421-7E9AABBE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742" y="-24879"/>
            <a:ext cx="3746377" cy="688287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ED1A425-9CB1-887E-52BC-FC1CF9247320}"/>
              </a:ext>
            </a:extLst>
          </p:cNvPr>
          <p:cNvSpPr txBox="1"/>
          <p:nvPr/>
        </p:nvSpPr>
        <p:spPr>
          <a:xfrm>
            <a:off x="4190259" y="1878487"/>
            <a:ext cx="3811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Le squelette du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Disposition des éléments</a:t>
            </a:r>
          </a:p>
          <a:p>
            <a:endParaRPr lang="fr-FR" sz="2400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6410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Site web, logiciel&#10;&#10;Description générée automatiquement">
            <a:extLst>
              <a:ext uri="{FF2B5EF4-FFF2-40B4-BE49-F238E27FC236}">
                <a16:creationId xmlns:a16="http://schemas.microsoft.com/office/drawing/2014/main" id="{CCAD1E1D-9BC7-BB6D-42AE-B1FB8C4B6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4" y="1014216"/>
            <a:ext cx="6498454" cy="58437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F3D594B-4AB0-4A66-7DBF-00B26929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3044" y="463328"/>
            <a:ext cx="3607870" cy="619748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Maquette</a:t>
            </a:r>
          </a:p>
        </p:txBody>
      </p:sp>
      <p:pic>
        <p:nvPicPr>
          <p:cNvPr id="6" name="Image 5" descr="Une image contenant texte, Roue de vélo, capture d’écran, vélo&#10;&#10;Description générée automatiquement">
            <a:extLst>
              <a:ext uri="{FF2B5EF4-FFF2-40B4-BE49-F238E27FC236}">
                <a16:creationId xmlns:a16="http://schemas.microsoft.com/office/drawing/2014/main" id="{5BDD853F-9750-47A8-F6DF-5B5111FEE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236" y="588088"/>
            <a:ext cx="2500880" cy="626991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47B57D2-24B6-F266-2643-A5D7B7305B0E}"/>
              </a:ext>
            </a:extLst>
          </p:cNvPr>
          <p:cNvSpPr txBox="1"/>
          <p:nvPr/>
        </p:nvSpPr>
        <p:spPr>
          <a:xfrm>
            <a:off x="7422953" y="2474893"/>
            <a:ext cx="1757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RENDU VISUEL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5EC44BB-4DDA-4F3B-A367-FE10BE54EFE4}"/>
              </a:ext>
            </a:extLst>
          </p:cNvPr>
          <p:cNvSpPr txBox="1"/>
          <p:nvPr/>
        </p:nvSpPr>
        <p:spPr>
          <a:xfrm>
            <a:off x="7422952" y="4246719"/>
            <a:ext cx="1442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UX / UI</a:t>
            </a:r>
          </a:p>
        </p:txBody>
      </p:sp>
    </p:spTree>
    <p:extLst>
      <p:ext uri="{BB962C8B-B14F-4D97-AF65-F5344CB8AC3E}">
        <p14:creationId xmlns:p14="http://schemas.microsoft.com/office/powerpoint/2010/main" val="3124335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C18240-D5FA-AE53-1E3D-608F697E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css en action</a:t>
            </a:r>
          </a:p>
        </p:txBody>
      </p:sp>
      <p:pic>
        <p:nvPicPr>
          <p:cNvPr id="4" name="Image 3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64AB9E86-E0FB-2A0C-F38F-DA3D4A4BD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501" y="1826101"/>
            <a:ext cx="7544454" cy="4915326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D755714F-E990-371A-208C-B9CA4DBD7D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6860740"/>
              </p:ext>
            </p:extLst>
          </p:nvPr>
        </p:nvGraphicFramePr>
        <p:xfrm>
          <a:off x="442045" y="3237211"/>
          <a:ext cx="3583607" cy="2093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5369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36256-F4C0-C588-86CF-9332201E2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DC1A89-BC14-0EE5-DD9E-49DF79FFD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css en action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62BC645D-F438-FD74-EBBC-DAF8F2653F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2409302"/>
              </p:ext>
            </p:extLst>
          </p:nvPr>
        </p:nvGraphicFramePr>
        <p:xfrm>
          <a:off x="1942852" y="2852530"/>
          <a:ext cx="3583607" cy="3896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AD820BC9-A152-B6B5-4C81-88A6181FF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542" y="1907167"/>
            <a:ext cx="4242759" cy="3322296"/>
          </a:xfrm>
          <a:prstGeom prst="rect">
            <a:avLst/>
          </a:prstGeom>
        </p:spPr>
      </p:pic>
      <p:pic>
        <p:nvPicPr>
          <p:cNvPr id="8" name="Image 7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E74E362D-2772-7244-FF90-E0034BAC2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5541" y="5356296"/>
            <a:ext cx="4246739" cy="13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48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E5C15-66B1-224E-F1EB-0645AA72B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neu, vélo, transport, Roue de vélo&#10;&#10;Description générée automatiquement">
            <a:extLst>
              <a:ext uri="{FF2B5EF4-FFF2-40B4-BE49-F238E27FC236}">
                <a16:creationId xmlns:a16="http://schemas.microsoft.com/office/drawing/2014/main" id="{1A432367-552D-119D-95D9-143AA273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571500"/>
            <a:ext cx="6286500" cy="6286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D7F1FBB-A376-D4C0-5F30-D009E8B76095}"/>
              </a:ext>
            </a:extLst>
          </p:cNvPr>
          <p:cNvSpPr txBox="1"/>
          <p:nvPr/>
        </p:nvSpPr>
        <p:spPr>
          <a:xfrm>
            <a:off x="3023771" y="571500"/>
            <a:ext cx="628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2"/>
                </a:solidFill>
              </a:rPr>
              <a:t>5. </a:t>
            </a:r>
            <a:r>
              <a:rPr lang="fr-FR" sz="3600" b="1" dirty="0">
                <a:solidFill>
                  <a:schemeClr val="bg2"/>
                </a:solidFill>
                <a:latin typeface="+mj-lt"/>
              </a:rPr>
              <a:t>BASE DE </a:t>
            </a:r>
            <a:r>
              <a:rPr kumimoji="0" lang="en-US" sz="3600" b="1" i="0" u="none" strike="noStrike" kern="1200" cap="all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données</a:t>
            </a:r>
            <a:endParaRPr lang="fr-FR" sz="3600" b="1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7377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256DA16-55E6-262E-DE2D-57F413260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 b="1" dirty="0"/>
              <a:t>M</a:t>
            </a:r>
            <a:r>
              <a:rPr lang="fr-FR" dirty="0"/>
              <a:t>odèle</a:t>
            </a:r>
            <a:r>
              <a:rPr lang="en-US" dirty="0"/>
              <a:t> </a:t>
            </a:r>
            <a:r>
              <a:rPr lang="fr-FR" b="1" dirty="0"/>
              <a:t>c</a:t>
            </a:r>
            <a:r>
              <a:rPr lang="fr-FR" dirty="0"/>
              <a:t>onceptuel</a:t>
            </a:r>
            <a:r>
              <a:rPr lang="en-US" dirty="0"/>
              <a:t> de </a:t>
            </a:r>
            <a:r>
              <a:rPr lang="en-US" b="1" dirty="0"/>
              <a:t>d</a:t>
            </a:r>
            <a:r>
              <a:rPr lang="en-US" dirty="0"/>
              <a:t>onnées</a:t>
            </a:r>
          </a:p>
        </p:txBody>
      </p:sp>
      <p:pic>
        <p:nvPicPr>
          <p:cNvPr id="6" name="Image 5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80EA11C5-5150-732A-6CD9-330934582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0" y="2234112"/>
            <a:ext cx="11749623" cy="416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49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neu, vélo, transport, Roue de vélo&#10;&#10;Description générée automatiquement">
            <a:extLst>
              <a:ext uri="{FF2B5EF4-FFF2-40B4-BE49-F238E27FC236}">
                <a16:creationId xmlns:a16="http://schemas.microsoft.com/office/drawing/2014/main" id="{A79C9C54-ACBD-2156-8A18-2901CA5A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571500"/>
            <a:ext cx="6286500" cy="6286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CB4A37B-9791-35D1-5C08-1DDFF81EEA96}"/>
              </a:ext>
            </a:extLst>
          </p:cNvPr>
          <p:cNvSpPr txBox="1"/>
          <p:nvPr/>
        </p:nvSpPr>
        <p:spPr>
          <a:xfrm>
            <a:off x="2952750" y="657872"/>
            <a:ext cx="628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2"/>
                </a:solidFill>
              </a:rPr>
              <a:t>1. LE CONTEXTE</a:t>
            </a:r>
          </a:p>
        </p:txBody>
      </p:sp>
    </p:spTree>
    <p:extLst>
      <p:ext uri="{BB962C8B-B14F-4D97-AF65-F5344CB8AC3E}">
        <p14:creationId xmlns:p14="http://schemas.microsoft.com/office/powerpoint/2010/main" val="1479676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5D65C-974A-75A5-21ED-3F4132802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2EBF655-104D-3CAE-EEB0-D0C98C04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 b="1" dirty="0"/>
              <a:t>M</a:t>
            </a:r>
            <a:r>
              <a:rPr lang="fr-FR" dirty="0"/>
              <a:t>odèle</a:t>
            </a:r>
            <a:r>
              <a:rPr lang="en-US" dirty="0"/>
              <a:t> </a:t>
            </a:r>
            <a:r>
              <a:rPr lang="fr-FR" b="1" dirty="0"/>
              <a:t>l</a:t>
            </a:r>
            <a:r>
              <a:rPr lang="fr-FR" dirty="0"/>
              <a:t>ogique</a:t>
            </a:r>
            <a:r>
              <a:rPr lang="en-US" dirty="0"/>
              <a:t> de </a:t>
            </a:r>
            <a:r>
              <a:rPr lang="en-US" b="1" dirty="0"/>
              <a:t>d</a:t>
            </a:r>
            <a:r>
              <a:rPr lang="en-US" dirty="0"/>
              <a:t>onnées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795220-EB8E-2438-F3BD-354AA1372A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5890" y="2373465"/>
            <a:ext cx="11749623" cy="388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38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4A3CC-A321-E0E4-7F10-32B37487D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neu, vélo, transport, Roue de vélo&#10;&#10;Description générée automatiquement">
            <a:extLst>
              <a:ext uri="{FF2B5EF4-FFF2-40B4-BE49-F238E27FC236}">
                <a16:creationId xmlns:a16="http://schemas.microsoft.com/office/drawing/2014/main" id="{E657A1C3-81F5-7A06-E66B-C3900D1D0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771" y="571500"/>
            <a:ext cx="6286500" cy="6286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E7F55F4-9DCD-4D71-B34A-75E32C83EE09}"/>
              </a:ext>
            </a:extLst>
          </p:cNvPr>
          <p:cNvSpPr txBox="1"/>
          <p:nvPr/>
        </p:nvSpPr>
        <p:spPr>
          <a:xfrm>
            <a:off x="3023771" y="571500"/>
            <a:ext cx="628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2"/>
                </a:solidFill>
              </a:rPr>
              <a:t>6. </a:t>
            </a:r>
            <a:r>
              <a:rPr lang="fr-FR" sz="3600" b="1" dirty="0">
                <a:solidFill>
                  <a:schemeClr val="bg2"/>
                </a:solidFill>
                <a:latin typeface="+mj-lt"/>
              </a:rPr>
              <a:t>PROTECTION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CFA2C73-E8EE-CCF6-B0BC-4A93C14A00DD}"/>
              </a:ext>
            </a:extLst>
          </p:cNvPr>
          <p:cNvSpPr txBox="1"/>
          <p:nvPr/>
        </p:nvSpPr>
        <p:spPr>
          <a:xfrm>
            <a:off x="3192447" y="1458212"/>
            <a:ext cx="628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2"/>
                </a:solidFill>
              </a:rPr>
              <a:t>DES </a:t>
            </a:r>
            <a:r>
              <a:rPr kumimoji="0" lang="en-US" sz="3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données</a:t>
            </a:r>
            <a:endParaRPr lang="fr-FR" sz="36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226FD69-ED49-A7DE-99EE-D46C8DC09D1D}"/>
              </a:ext>
            </a:extLst>
          </p:cNvPr>
          <p:cNvSpPr txBox="1"/>
          <p:nvPr/>
        </p:nvSpPr>
        <p:spPr>
          <a:xfrm>
            <a:off x="3023771" y="6301082"/>
            <a:ext cx="628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fr-FR" sz="3600" b="1" dirty="0">
                <a:solidFill>
                  <a:schemeClr val="bg2"/>
                </a:solidFill>
              </a:rPr>
              <a:t>PERSONNELLES</a:t>
            </a:r>
            <a:endParaRPr lang="fr-FR" sz="3600" b="1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4755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26E41-933C-850B-1D6C-277571C3F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C134CF32-14DA-356B-D44E-E20FE9E3D9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959130"/>
              </p:ext>
            </p:extLst>
          </p:nvPr>
        </p:nvGraphicFramePr>
        <p:xfrm>
          <a:off x="1934346" y="13322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36B3CF3A-79CA-F396-D285-617512CEB10D}"/>
              </a:ext>
            </a:extLst>
          </p:cNvPr>
          <p:cNvSpPr txBox="1"/>
          <p:nvPr/>
        </p:nvSpPr>
        <p:spPr>
          <a:xfrm>
            <a:off x="470517" y="634419"/>
            <a:ext cx="1132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R</a:t>
            </a:r>
            <a:r>
              <a:rPr lang="fr-FR" sz="3600" dirty="0"/>
              <a:t>églementation </a:t>
            </a:r>
            <a:r>
              <a:rPr lang="fr-FR" sz="3600" b="1" dirty="0"/>
              <a:t>G</a:t>
            </a:r>
            <a:r>
              <a:rPr lang="fr-FR" sz="3600" dirty="0"/>
              <a:t>énérale de La </a:t>
            </a:r>
            <a:r>
              <a:rPr lang="fr-FR" sz="3600" b="1" dirty="0"/>
              <a:t>P</a:t>
            </a:r>
            <a:r>
              <a:rPr lang="fr-FR" sz="3600" dirty="0"/>
              <a:t>rotection des </a:t>
            </a:r>
            <a:r>
              <a:rPr lang="fr-FR" sz="3600" b="1" dirty="0"/>
              <a:t>D</a:t>
            </a:r>
            <a:r>
              <a:rPr lang="fr-FR" sz="3600" dirty="0"/>
              <a:t>onnées</a:t>
            </a:r>
            <a:r>
              <a:rPr lang="fr-FR" sz="3600" b="1" dirty="0"/>
              <a:t> 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828344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41EC1B2C-E6CC-4A5E-90A1-34742A2968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3026786"/>
              </p:ext>
            </p:extLst>
          </p:nvPr>
        </p:nvGraphicFramePr>
        <p:xfrm>
          <a:off x="1934346" y="13322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4E1E7A19-86E0-6ED0-DA40-399FE0C97700}"/>
              </a:ext>
            </a:extLst>
          </p:cNvPr>
          <p:cNvSpPr txBox="1"/>
          <p:nvPr/>
        </p:nvSpPr>
        <p:spPr>
          <a:xfrm>
            <a:off x="470517" y="634419"/>
            <a:ext cx="1132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C</a:t>
            </a:r>
            <a:r>
              <a:rPr lang="fr-FR" sz="3600" dirty="0"/>
              <a:t>ommission </a:t>
            </a:r>
            <a:r>
              <a:rPr lang="fr-FR" sz="3600" b="1" dirty="0"/>
              <a:t>N</a:t>
            </a:r>
            <a:r>
              <a:rPr lang="fr-FR" sz="3600" dirty="0"/>
              <a:t>ationale de l’</a:t>
            </a:r>
            <a:r>
              <a:rPr lang="fr-FR" sz="3600" b="1" dirty="0"/>
              <a:t>I</a:t>
            </a:r>
            <a:r>
              <a:rPr lang="fr-FR" sz="3600" dirty="0"/>
              <a:t>nformation et des </a:t>
            </a:r>
            <a:r>
              <a:rPr lang="fr-FR" sz="3600" b="1" dirty="0"/>
              <a:t>L</a:t>
            </a:r>
            <a:r>
              <a:rPr lang="fr-FR" sz="3600" dirty="0"/>
              <a:t>iberté</a:t>
            </a:r>
          </a:p>
        </p:txBody>
      </p:sp>
    </p:spTree>
    <p:extLst>
      <p:ext uri="{BB962C8B-B14F-4D97-AF65-F5344CB8AC3E}">
        <p14:creationId xmlns:p14="http://schemas.microsoft.com/office/powerpoint/2010/main" val="3534339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5D4B0E7-B56C-48C3-BB59-4579F1ECA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Anonymisation d’un utilisateur</a:t>
            </a:r>
          </a:p>
        </p:txBody>
      </p:sp>
      <p:pic>
        <p:nvPicPr>
          <p:cNvPr id="4" name="Image 3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C7665BF3-B997-688B-B15B-7584EECB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944" y="1782640"/>
            <a:ext cx="9411516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63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027F8-8B8F-9300-7409-BDE840898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9FDC9DF-CC51-F25F-D360-8434B55776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52750" y="571500"/>
            <a:ext cx="6286500" cy="6286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14C2300-AC1E-9958-5B82-392B29BCDE47}"/>
              </a:ext>
            </a:extLst>
          </p:cNvPr>
          <p:cNvSpPr txBox="1"/>
          <p:nvPr/>
        </p:nvSpPr>
        <p:spPr>
          <a:xfrm>
            <a:off x="2952750" y="571500"/>
            <a:ext cx="628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2"/>
                </a:solidFill>
              </a:rPr>
              <a:t>7. </a:t>
            </a:r>
            <a:r>
              <a:rPr lang="fr-FR" sz="3600" b="1" dirty="0">
                <a:solidFill>
                  <a:schemeClr val="bg2"/>
                </a:solidFill>
                <a:latin typeface="+mj-lt"/>
              </a:rPr>
              <a:t>LISIBILIT</a:t>
            </a:r>
            <a:r>
              <a:rPr kumimoji="0" lang="en-US" sz="3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é</a:t>
            </a:r>
            <a:r>
              <a:rPr lang="fr-FR" sz="3600" b="1" dirty="0">
                <a:solidFill>
                  <a:schemeClr val="bg2"/>
                </a:solidFill>
                <a:latin typeface="+mj-lt"/>
              </a:rPr>
              <a:t> DU SITE</a:t>
            </a:r>
          </a:p>
        </p:txBody>
      </p:sp>
    </p:spTree>
    <p:extLst>
      <p:ext uri="{BB962C8B-B14F-4D97-AF65-F5344CB8AC3E}">
        <p14:creationId xmlns:p14="http://schemas.microsoft.com/office/powerpoint/2010/main" val="2090816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B33ED0-616F-3395-7EE5-0699ACCDE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F820BA50-8A6D-E895-7EA1-002728F60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26A7A13-460A-64A8-6121-551C2AE10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582ACFA9-F77F-E98B-297D-36B7780BE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CE8139-68EF-6AFF-2609-A94C2BB5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8A8247-0C34-754A-12FC-E42D0846B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53AC0FF-D3E3-047E-5386-DBF28C7C3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fr-FR" dirty="0"/>
              <a:t>RESPECT DU </a:t>
            </a:r>
            <a:r>
              <a:rPr lang="fr-FR" dirty="0" err="1"/>
              <a:t>seo</a:t>
            </a:r>
            <a:endParaRPr lang="fr-FR" b="1" dirty="0"/>
          </a:p>
        </p:txBody>
      </p:sp>
      <p:graphicFrame>
        <p:nvGraphicFramePr>
          <p:cNvPr id="6" name="Espace réservé du contenu 5" descr="Graphique SmartArt">
            <a:extLst>
              <a:ext uri="{FF2B5EF4-FFF2-40B4-BE49-F238E27FC236}">
                <a16:creationId xmlns:a16="http://schemas.microsoft.com/office/drawing/2014/main" id="{BC683CBF-DA22-43CF-D1EA-5FA3A1CFBC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2884686"/>
              </p:ext>
            </p:extLst>
          </p:nvPr>
        </p:nvGraphicFramePr>
        <p:xfrm>
          <a:off x="719570" y="2198254"/>
          <a:ext cx="7146045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244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228AC1-01B9-1461-03F5-297B3E412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FB67177B-D845-6256-30FB-351AA61F4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7E058A7-827F-9809-04D6-434E8E1A7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954DC29A-47F8-1AE7-74F5-480622BC7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A90C89-4587-CE16-F187-60124066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8A9E6D-36C8-48AA-6ECB-0FC9E07F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438C876-F0DF-C10B-F29E-71AEE57D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fr-FR" dirty="0"/>
              <a:t>Améliore la </a:t>
            </a:r>
            <a:r>
              <a:rPr lang="fr-FR" dirty="0" err="1"/>
              <a:t>lisibiilité</a:t>
            </a:r>
            <a:endParaRPr lang="fr-FR" b="1" dirty="0"/>
          </a:p>
        </p:txBody>
      </p:sp>
      <p:graphicFrame>
        <p:nvGraphicFramePr>
          <p:cNvPr id="6" name="Espace réservé du contenu 5" descr="Graphique SmartArt">
            <a:extLst>
              <a:ext uri="{FF2B5EF4-FFF2-40B4-BE49-F238E27FC236}">
                <a16:creationId xmlns:a16="http://schemas.microsoft.com/office/drawing/2014/main" id="{F5859736-860B-D7E6-1BA6-3BAE0C5321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01372"/>
              </p:ext>
            </p:extLst>
          </p:nvPr>
        </p:nvGraphicFramePr>
        <p:xfrm>
          <a:off x="719570" y="2198254"/>
          <a:ext cx="7146045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5206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89BE2-B5F7-8290-67AD-FA0DE1B17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neu, vélo, transport, Roue de vélo&#10;&#10;Description générée automatiquement">
            <a:extLst>
              <a:ext uri="{FF2B5EF4-FFF2-40B4-BE49-F238E27FC236}">
                <a16:creationId xmlns:a16="http://schemas.microsoft.com/office/drawing/2014/main" id="{9C400720-D67D-1E08-13A3-774ECBF2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571500"/>
            <a:ext cx="6286500" cy="6286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F003C97-A477-37BF-E46C-E7E48FF5DF3D}"/>
              </a:ext>
            </a:extLst>
          </p:cNvPr>
          <p:cNvSpPr txBox="1"/>
          <p:nvPr/>
        </p:nvSpPr>
        <p:spPr>
          <a:xfrm>
            <a:off x="3023771" y="571500"/>
            <a:ext cx="628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2"/>
                </a:solidFill>
              </a:rPr>
              <a:t>8. </a:t>
            </a:r>
            <a:r>
              <a:rPr lang="fr-FR" sz="3600" b="1" dirty="0">
                <a:solidFill>
                  <a:schemeClr val="bg2"/>
                </a:solidFill>
                <a:latin typeface="+mj-lt"/>
              </a:rPr>
              <a:t>DESIGN PATTERN</a:t>
            </a:r>
          </a:p>
        </p:txBody>
      </p:sp>
    </p:spTree>
    <p:extLst>
      <p:ext uri="{BB962C8B-B14F-4D97-AF65-F5344CB8AC3E}">
        <p14:creationId xmlns:p14="http://schemas.microsoft.com/office/powerpoint/2010/main" val="66448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F003BD-694D-7331-9149-FBFE1450E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6000" b="1" dirty="0"/>
              <a:t>M</a:t>
            </a:r>
            <a:r>
              <a:rPr lang="fr-FR" sz="6000" dirty="0"/>
              <a:t>odèle </a:t>
            </a:r>
            <a:r>
              <a:rPr lang="fr-FR" sz="6000" b="1" dirty="0"/>
              <a:t>v</a:t>
            </a:r>
            <a:r>
              <a:rPr lang="fr-FR" sz="6000" dirty="0"/>
              <a:t>ue </a:t>
            </a:r>
            <a:r>
              <a:rPr lang="fr-FR" sz="6000" b="1" dirty="0"/>
              <a:t>c</a:t>
            </a:r>
            <a:r>
              <a:rPr lang="fr-FR" sz="6000" dirty="0"/>
              <a:t>ontrôleur</a:t>
            </a:r>
          </a:p>
        </p:txBody>
      </p:sp>
      <p:pic>
        <p:nvPicPr>
          <p:cNvPr id="4" name="Image 3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0BF02943-41D5-FEAF-16EB-13C5F7EC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2032592"/>
            <a:ext cx="6486525" cy="420052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BF1625A-FABF-6FAC-A6EE-CAD2648047BF}"/>
              </a:ext>
            </a:extLst>
          </p:cNvPr>
          <p:cNvSpPr txBox="1"/>
          <p:nvPr/>
        </p:nvSpPr>
        <p:spPr>
          <a:xfrm>
            <a:off x="8528111" y="5397251"/>
            <a:ext cx="108640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BDD</a:t>
            </a:r>
          </a:p>
        </p:txBody>
      </p:sp>
      <p:sp>
        <p:nvSpPr>
          <p:cNvPr id="6" name="Flèche : double flèche horizontale 5">
            <a:extLst>
              <a:ext uri="{FF2B5EF4-FFF2-40B4-BE49-F238E27FC236}">
                <a16:creationId xmlns:a16="http://schemas.microsoft.com/office/drawing/2014/main" id="{B85EF856-F636-94BE-B488-00CAD18D130B}"/>
              </a:ext>
            </a:extLst>
          </p:cNvPr>
          <p:cNvSpPr/>
          <p:nvPr/>
        </p:nvSpPr>
        <p:spPr>
          <a:xfrm>
            <a:off x="7396162" y="5486214"/>
            <a:ext cx="861134" cy="19140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29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3EC067B-1873-A05E-0593-7C70E9983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>
            <a:normAutofit/>
          </a:bodyPr>
          <a:lstStyle/>
          <a:p>
            <a:r>
              <a:rPr lang="en-US" sz="5400" dirty="0"/>
              <a:t>Le </a:t>
            </a:r>
            <a:r>
              <a:rPr lang="fr-FR" sz="5400" dirty="0"/>
              <a:t>problème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8673834-DAEB-8D2C-334C-A138C7355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7149" y="2285628"/>
            <a:ext cx="1477488" cy="536005"/>
          </a:xfrm>
        </p:spPr>
        <p:txBody>
          <a:bodyPr/>
          <a:lstStyle/>
          <a:p>
            <a:r>
              <a:rPr lang="en-US" sz="3600" dirty="0"/>
              <a:t>Avant</a:t>
            </a:r>
          </a:p>
        </p:txBody>
      </p:sp>
      <p:pic>
        <p:nvPicPr>
          <p:cNvPr id="7" name="Espace réservé du contenu 6" descr="Une image contenant roue, transport, vélo, Cadre de vélo&#10;&#10;Description générée automatiquement">
            <a:extLst>
              <a:ext uri="{FF2B5EF4-FFF2-40B4-BE49-F238E27FC236}">
                <a16:creationId xmlns:a16="http://schemas.microsoft.com/office/drawing/2014/main" id="{43A1F7A8-E757-8700-FE37-77C826A20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75928" y="2925763"/>
            <a:ext cx="5279137" cy="3519425"/>
          </a:xfr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9735DFD-6653-F2ED-77B3-97505B1130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6395" y="2372390"/>
            <a:ext cx="2662914" cy="553373"/>
          </a:xfrm>
        </p:spPr>
        <p:txBody>
          <a:bodyPr/>
          <a:lstStyle/>
          <a:p>
            <a:r>
              <a:rPr lang="fr-FR" sz="3600" dirty="0"/>
              <a:t>Maintenant</a:t>
            </a:r>
          </a:p>
        </p:txBody>
      </p:sp>
      <p:pic>
        <p:nvPicPr>
          <p:cNvPr id="9" name="Espace réservé du contenu 8" descr="Une image contenant pneu, transport, parlé, véhicule&#10;&#10;Description générée automatiquement">
            <a:extLst>
              <a:ext uri="{FF2B5EF4-FFF2-40B4-BE49-F238E27FC236}">
                <a16:creationId xmlns:a16="http://schemas.microsoft.com/office/drawing/2014/main" id="{39482750-540A-E3CF-7463-EF06911D161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76395" y="2925763"/>
            <a:ext cx="3705856" cy="3705856"/>
          </a:xfrm>
        </p:spPr>
      </p:pic>
    </p:spTree>
    <p:extLst>
      <p:ext uri="{BB962C8B-B14F-4D97-AF65-F5344CB8AC3E}">
        <p14:creationId xmlns:p14="http://schemas.microsoft.com/office/powerpoint/2010/main" val="3871841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046459E-E9E4-B6CA-8AB4-072B603FE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Parcours </a:t>
            </a:r>
            <a:r>
              <a:rPr lang="fr-FR" dirty="0" err="1"/>
              <a:t>mvp</a:t>
            </a:r>
            <a:r>
              <a:rPr lang="fr-FR" dirty="0"/>
              <a:t> – </a:t>
            </a:r>
            <a:r>
              <a:rPr lang="fr-FR" b="1" dirty="0"/>
              <a:t>la requête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519EBE-E4D0-6727-AC58-A2BDDE645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Bouton Recherche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836D05E-EB72-CC59-3A6D-DDD740541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7230" y="3967746"/>
            <a:ext cx="1749279" cy="536005"/>
          </a:xfrm>
        </p:spPr>
        <p:txBody>
          <a:bodyPr/>
          <a:lstStyle/>
          <a:p>
            <a:r>
              <a:rPr lang="fr-FR" dirty="0"/>
              <a:t>Code source</a:t>
            </a:r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6FC416C8-3C5F-C34D-C146-0538832EB2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25294" y="4835603"/>
            <a:ext cx="11021823" cy="1219049"/>
          </a:xfrm>
        </p:spPr>
      </p:pic>
      <p:pic>
        <p:nvPicPr>
          <p:cNvPr id="13" name="Espace réservé du contenu 12" descr="Une image contenant texte, capture d’écran, ligne, Police&#10;&#10;Description générée automatiquement">
            <a:extLst>
              <a:ext uri="{FF2B5EF4-FFF2-40B4-BE49-F238E27FC236}">
                <a16:creationId xmlns:a16="http://schemas.microsoft.com/office/drawing/2014/main" id="{34033518-3B6D-6428-77EC-753C111868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1194" y="2786897"/>
            <a:ext cx="4419431" cy="1938089"/>
          </a:xfrm>
        </p:spPr>
      </p:pic>
      <p:sp>
        <p:nvSpPr>
          <p:cNvPr id="20" name="Éclair 19">
            <a:extLst>
              <a:ext uri="{FF2B5EF4-FFF2-40B4-BE49-F238E27FC236}">
                <a16:creationId xmlns:a16="http://schemas.microsoft.com/office/drawing/2014/main" id="{7044D95D-7BA2-CB6E-4BD1-1F0340C0F0D2}"/>
              </a:ext>
            </a:extLst>
          </p:cNvPr>
          <p:cNvSpPr/>
          <p:nvPr/>
        </p:nvSpPr>
        <p:spPr>
          <a:xfrm rot="2738437">
            <a:off x="8798762" y="3592232"/>
            <a:ext cx="904530" cy="1823038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5E46DC3-A343-37E2-863B-D7D3DDAF9672}"/>
              </a:ext>
            </a:extLst>
          </p:cNvPr>
          <p:cNvSpPr txBox="1"/>
          <p:nvPr/>
        </p:nvSpPr>
        <p:spPr>
          <a:xfrm>
            <a:off x="8828466" y="3335758"/>
            <a:ext cx="191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Jeton anti-CSRF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8206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DF611DAE-63F5-BBA2-DC54-4B6924547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Parcours </a:t>
            </a:r>
            <a:r>
              <a:rPr lang="fr-FR" dirty="0" err="1"/>
              <a:t>mvp</a:t>
            </a:r>
            <a:r>
              <a:rPr lang="fr-FR" dirty="0"/>
              <a:t> – </a:t>
            </a:r>
            <a:r>
              <a:rPr lang="fr-FR" b="1" dirty="0"/>
              <a:t>le contrôleur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165D93A-2352-D2A3-748F-D8064924A7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5894" y="2214865"/>
            <a:ext cx="6311217" cy="3570054"/>
          </a:xfrm>
          <a:prstGeom prst="rect">
            <a:avLst/>
          </a:prstGeom>
        </p:spPr>
      </p:pic>
      <p:pic>
        <p:nvPicPr>
          <p:cNvPr id="13" name="Image 12" descr="Une image contenant texte, capture d’écran, affichage, Police&#10;&#10;Description générée automatiquement">
            <a:extLst>
              <a:ext uri="{FF2B5EF4-FFF2-40B4-BE49-F238E27FC236}">
                <a16:creationId xmlns:a16="http://schemas.microsoft.com/office/drawing/2014/main" id="{00DBECF5-508C-0B77-CC9A-62CF674A5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611" y="2952750"/>
            <a:ext cx="4892464" cy="265961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D085113-A937-23BC-C82D-53C688460753}"/>
              </a:ext>
            </a:extLst>
          </p:cNvPr>
          <p:cNvSpPr txBox="1"/>
          <p:nvPr/>
        </p:nvSpPr>
        <p:spPr>
          <a:xfrm>
            <a:off x="8464655" y="2318526"/>
            <a:ext cx="293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Méthode du Modèle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5DAFD05-95D8-4ADD-DC9F-598A88740E02}"/>
              </a:ext>
            </a:extLst>
          </p:cNvPr>
          <p:cNvSpPr txBox="1"/>
          <p:nvPr/>
        </p:nvSpPr>
        <p:spPr>
          <a:xfrm>
            <a:off x="8464655" y="5784919"/>
            <a:ext cx="277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Envoie vers la Vue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F589C6E-11B5-5FAE-4DC6-4086874A1029}"/>
              </a:ext>
            </a:extLst>
          </p:cNvPr>
          <p:cNvSpPr txBox="1"/>
          <p:nvPr/>
        </p:nvSpPr>
        <p:spPr>
          <a:xfrm>
            <a:off x="2019299" y="6293986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Traitement Erreur</a:t>
            </a:r>
          </a:p>
        </p:txBody>
      </p:sp>
    </p:spTree>
    <p:extLst>
      <p:ext uri="{BB962C8B-B14F-4D97-AF65-F5344CB8AC3E}">
        <p14:creationId xmlns:p14="http://schemas.microsoft.com/office/powerpoint/2010/main" val="2679671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1C0AF5-2B69-EFF8-7EB1-763FECD46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Parcours </a:t>
            </a:r>
            <a:r>
              <a:rPr kumimoji="0" lang="fr-FR" sz="2800" b="0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mvp</a:t>
            </a:r>
            <a:r>
              <a:rPr kumimoji="0" lang="fr-FR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 – </a:t>
            </a:r>
            <a:r>
              <a:rPr kumimoji="0" lang="fr-FR" sz="2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le Modèle</a:t>
            </a:r>
            <a:endParaRPr lang="fr-FR" dirty="0"/>
          </a:p>
        </p:txBody>
      </p:sp>
      <p:pic>
        <p:nvPicPr>
          <p:cNvPr id="4" name="Image 3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D0410CFB-AE3A-A6EB-B735-65B67A2B0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18" y="1876807"/>
            <a:ext cx="10452763" cy="498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81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3363D8-EE62-4D56-8A9D-3B91A50C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Retour sur la vue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F05761-4B93-4EFD-B7BE-35E8305EB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40" y="1791837"/>
            <a:ext cx="10028789" cy="4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27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DAEE-2884-8D86-440D-35BD0268F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Visage humain, texte, habits, capture d’écran&#10;&#10;Description générée automatiquement">
            <a:extLst>
              <a:ext uri="{FF2B5EF4-FFF2-40B4-BE49-F238E27FC236}">
                <a16:creationId xmlns:a16="http://schemas.microsoft.com/office/drawing/2014/main" id="{C96887E7-D2DC-1B7D-10FB-485A903E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169" y="550338"/>
            <a:ext cx="6307662" cy="630766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AD59DD4-C4B5-1790-8424-0F209996427F}"/>
              </a:ext>
            </a:extLst>
          </p:cNvPr>
          <p:cNvSpPr txBox="1"/>
          <p:nvPr/>
        </p:nvSpPr>
        <p:spPr>
          <a:xfrm>
            <a:off x="3023772" y="550338"/>
            <a:ext cx="628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9.S</a:t>
            </a:r>
            <a:r>
              <a:rPr kumimoji="0" lang="en-US" sz="4000" b="1" i="0" u="none" strike="noStrike" kern="1200" cap="all" spc="0" normalizeH="0" baseline="0" noProof="0" dirty="0" err="1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écurité</a:t>
            </a:r>
            <a:endParaRPr lang="fr-FR" sz="4000" b="1" dirty="0">
              <a:solidFill>
                <a:schemeClr val="accent3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1612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59AAFD-9457-5CEE-F314-02398142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6000" b="1" dirty="0"/>
              <a:t>Principales failles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0A9E164-CEAC-EA51-16C6-ED282DF3A6F2}"/>
              </a:ext>
            </a:extLst>
          </p:cNvPr>
          <p:cNvGrpSpPr/>
          <p:nvPr/>
        </p:nvGrpSpPr>
        <p:grpSpPr>
          <a:xfrm>
            <a:off x="926792" y="2142995"/>
            <a:ext cx="11132042" cy="4456596"/>
            <a:chOff x="1059957" y="1885543"/>
            <a:chExt cx="11132042" cy="4456596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6EE28178-96F7-E878-AF53-5906A34C344A}"/>
                </a:ext>
              </a:extLst>
            </p:cNvPr>
            <p:cNvSpPr txBox="1"/>
            <p:nvPr/>
          </p:nvSpPr>
          <p:spPr>
            <a:xfrm>
              <a:off x="1059957" y="2012101"/>
              <a:ext cx="41068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kern="100" dirty="0">
                  <a:solidFill>
                    <a:srgbClr val="1F497D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Injection SQL</a:t>
              </a:r>
              <a:endParaRPr lang="fr-FR" sz="3200" b="1" kern="100" dirty="0">
                <a:solidFill>
                  <a:srgbClr val="1F497D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dirty="0"/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93944501-17A2-6E50-CE95-5E135568FE73}"/>
                </a:ext>
              </a:extLst>
            </p:cNvPr>
            <p:cNvGrpSpPr/>
            <p:nvPr/>
          </p:nvGrpSpPr>
          <p:grpSpPr>
            <a:xfrm>
              <a:off x="4800606" y="1885543"/>
              <a:ext cx="2453196" cy="988332"/>
              <a:chOff x="5466431" y="2564287"/>
              <a:chExt cx="2453196" cy="988332"/>
            </a:xfrm>
          </p:grpSpPr>
          <p:sp>
            <p:nvSpPr>
              <p:cNvPr id="4" name="Flèche : pentagone 3">
                <a:extLst>
                  <a:ext uri="{FF2B5EF4-FFF2-40B4-BE49-F238E27FC236}">
                    <a16:creationId xmlns:a16="http://schemas.microsoft.com/office/drawing/2014/main" id="{CE82373B-E7EB-D38E-4506-694B018C0831}"/>
                  </a:ext>
                </a:extLst>
              </p:cNvPr>
              <p:cNvSpPr/>
              <p:nvPr/>
            </p:nvSpPr>
            <p:spPr>
              <a:xfrm>
                <a:off x="5466431" y="2564287"/>
                <a:ext cx="2453196" cy="988332"/>
              </a:xfrm>
              <a:prstGeom prst="homePlate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9472CA9-F381-76F8-01A4-61318C5C7DD3}"/>
                  </a:ext>
                </a:extLst>
              </p:cNvPr>
              <p:cNvSpPr txBox="1"/>
              <p:nvPr/>
            </p:nvSpPr>
            <p:spPr>
              <a:xfrm>
                <a:off x="5539666" y="2858398"/>
                <a:ext cx="19850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/>
                  <a:t>PROTECTION</a:t>
                </a:r>
              </a:p>
            </p:txBody>
          </p:sp>
        </p:grp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34E1FDB-FF9E-D662-C7B0-EFB44D820940}"/>
                </a:ext>
              </a:extLst>
            </p:cNvPr>
            <p:cNvSpPr txBox="1"/>
            <p:nvPr/>
          </p:nvSpPr>
          <p:spPr>
            <a:xfrm>
              <a:off x="7498662" y="1948822"/>
              <a:ext cx="41068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kern="100" dirty="0">
                  <a:solidFill>
                    <a:srgbClr val="1F497D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Requêtes préparées</a:t>
              </a:r>
            </a:p>
            <a:p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2BE8A98-DCBC-4526-BBBC-BFF16FAD3D9C}"/>
                </a:ext>
              </a:extLst>
            </p:cNvPr>
            <p:cNvSpPr txBox="1"/>
            <p:nvPr/>
          </p:nvSpPr>
          <p:spPr>
            <a:xfrm>
              <a:off x="1059957" y="3158296"/>
              <a:ext cx="41068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kern="100" dirty="0">
                  <a:solidFill>
                    <a:srgbClr val="1F497D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CSRF</a:t>
              </a:r>
            </a:p>
            <a:p>
              <a:endParaRPr lang="fr-FR" dirty="0"/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CB054570-E9B3-2AE3-191C-A1BEC51D3125}"/>
                </a:ext>
              </a:extLst>
            </p:cNvPr>
            <p:cNvGrpSpPr/>
            <p:nvPr/>
          </p:nvGrpSpPr>
          <p:grpSpPr>
            <a:xfrm>
              <a:off x="4800606" y="3031738"/>
              <a:ext cx="2453196" cy="988332"/>
              <a:chOff x="5466431" y="2564287"/>
              <a:chExt cx="2453196" cy="988332"/>
            </a:xfrm>
          </p:grpSpPr>
          <p:sp>
            <p:nvSpPr>
              <p:cNvPr id="10" name="Flèche : pentagone 9">
                <a:extLst>
                  <a:ext uri="{FF2B5EF4-FFF2-40B4-BE49-F238E27FC236}">
                    <a16:creationId xmlns:a16="http://schemas.microsoft.com/office/drawing/2014/main" id="{2049D360-8EF3-C230-78AC-51C33660546C}"/>
                  </a:ext>
                </a:extLst>
              </p:cNvPr>
              <p:cNvSpPr/>
              <p:nvPr/>
            </p:nvSpPr>
            <p:spPr>
              <a:xfrm>
                <a:off x="5466431" y="2564287"/>
                <a:ext cx="2453196" cy="988332"/>
              </a:xfrm>
              <a:prstGeom prst="homePlate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A2FF1C-DF40-8060-E511-B238AC85ECC2}"/>
                  </a:ext>
                </a:extLst>
              </p:cNvPr>
              <p:cNvSpPr txBox="1"/>
              <p:nvPr/>
            </p:nvSpPr>
            <p:spPr>
              <a:xfrm>
                <a:off x="5539666" y="2858398"/>
                <a:ext cx="19850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/>
                  <a:t>PROTECTION</a:t>
                </a:r>
              </a:p>
            </p:txBody>
          </p:sp>
        </p:grp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FCB8BAEB-A6D2-CBA3-8B23-3AE830CAB16E}"/>
                </a:ext>
              </a:extLst>
            </p:cNvPr>
            <p:cNvSpPr txBox="1"/>
            <p:nvPr/>
          </p:nvSpPr>
          <p:spPr>
            <a:xfrm>
              <a:off x="7498662" y="3095017"/>
              <a:ext cx="41068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kern="100" dirty="0">
                  <a:solidFill>
                    <a:srgbClr val="1F497D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Jeton Aléatoire</a:t>
              </a:r>
            </a:p>
            <a:p>
              <a:endParaRPr lang="fr-FR" dirty="0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367060B-C7C6-BAE9-A4F1-E6B73ACF0139}"/>
                </a:ext>
              </a:extLst>
            </p:cNvPr>
            <p:cNvSpPr txBox="1"/>
            <p:nvPr/>
          </p:nvSpPr>
          <p:spPr>
            <a:xfrm>
              <a:off x="1059957" y="4314181"/>
              <a:ext cx="41068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kern="100" dirty="0">
                  <a:solidFill>
                    <a:srgbClr val="1F497D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XSS</a:t>
              </a:r>
              <a:endParaRPr lang="fr-FR" sz="3200" b="1" kern="100" dirty="0">
                <a:solidFill>
                  <a:srgbClr val="1F497D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dirty="0"/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5B4C6B20-6294-AC64-9D1D-2950D8107293}"/>
                </a:ext>
              </a:extLst>
            </p:cNvPr>
            <p:cNvGrpSpPr/>
            <p:nvPr/>
          </p:nvGrpSpPr>
          <p:grpSpPr>
            <a:xfrm>
              <a:off x="4800606" y="4187623"/>
              <a:ext cx="2453196" cy="988332"/>
              <a:chOff x="5466431" y="2564287"/>
              <a:chExt cx="2453196" cy="988332"/>
            </a:xfrm>
          </p:grpSpPr>
          <p:sp>
            <p:nvSpPr>
              <p:cNvPr id="15" name="Flèche : pentagone 14">
                <a:extLst>
                  <a:ext uri="{FF2B5EF4-FFF2-40B4-BE49-F238E27FC236}">
                    <a16:creationId xmlns:a16="http://schemas.microsoft.com/office/drawing/2014/main" id="{74996371-4E3E-AA0B-3FE9-912A9417AA42}"/>
                  </a:ext>
                </a:extLst>
              </p:cNvPr>
              <p:cNvSpPr/>
              <p:nvPr/>
            </p:nvSpPr>
            <p:spPr>
              <a:xfrm>
                <a:off x="5466431" y="2564287"/>
                <a:ext cx="2453196" cy="988332"/>
              </a:xfrm>
              <a:prstGeom prst="homePlate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3B7E992-9DC3-AB71-E6EC-B524B79BF2BD}"/>
                  </a:ext>
                </a:extLst>
              </p:cNvPr>
              <p:cNvSpPr txBox="1"/>
              <p:nvPr/>
            </p:nvSpPr>
            <p:spPr>
              <a:xfrm>
                <a:off x="5539666" y="2858398"/>
                <a:ext cx="19850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/>
                  <a:t>PROTECTION</a:t>
                </a:r>
              </a:p>
            </p:txBody>
          </p:sp>
        </p:grp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BE3A93AB-6FE2-5263-CD44-A5D16E53FA59}"/>
                </a:ext>
              </a:extLst>
            </p:cNvPr>
            <p:cNvSpPr txBox="1"/>
            <p:nvPr/>
          </p:nvSpPr>
          <p:spPr>
            <a:xfrm>
              <a:off x="7498662" y="4250902"/>
              <a:ext cx="469333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kern="100" dirty="0">
                  <a:solidFill>
                    <a:srgbClr val="1F497D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Filtrage, échappement</a:t>
              </a:r>
            </a:p>
            <a:p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2E070006-7AA9-646E-1CAA-FC5A66E071FB}"/>
                </a:ext>
              </a:extLst>
            </p:cNvPr>
            <p:cNvSpPr txBox="1"/>
            <p:nvPr/>
          </p:nvSpPr>
          <p:spPr>
            <a:xfrm>
              <a:off x="1059957" y="5470066"/>
              <a:ext cx="41068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kern="100" dirty="0">
                  <a:solidFill>
                    <a:srgbClr val="1F497D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Par dictionnaire</a:t>
              </a:r>
            </a:p>
            <a:p>
              <a:endParaRPr lang="fr-FR" dirty="0"/>
            </a:p>
          </p:txBody>
        </p: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D9B96CFA-D796-6DD0-9C79-28DE11BEA193}"/>
                </a:ext>
              </a:extLst>
            </p:cNvPr>
            <p:cNvGrpSpPr/>
            <p:nvPr/>
          </p:nvGrpSpPr>
          <p:grpSpPr>
            <a:xfrm>
              <a:off x="4800606" y="5343508"/>
              <a:ext cx="2453196" cy="988332"/>
              <a:chOff x="5466431" y="2564287"/>
              <a:chExt cx="2453196" cy="988332"/>
            </a:xfrm>
          </p:grpSpPr>
          <p:sp>
            <p:nvSpPr>
              <p:cNvPr id="20" name="Flèche : pentagone 19">
                <a:extLst>
                  <a:ext uri="{FF2B5EF4-FFF2-40B4-BE49-F238E27FC236}">
                    <a16:creationId xmlns:a16="http://schemas.microsoft.com/office/drawing/2014/main" id="{3AE028C7-8BB4-5932-48EA-96EE0A0C6FB6}"/>
                  </a:ext>
                </a:extLst>
              </p:cNvPr>
              <p:cNvSpPr/>
              <p:nvPr/>
            </p:nvSpPr>
            <p:spPr>
              <a:xfrm>
                <a:off x="5466431" y="2564287"/>
                <a:ext cx="2453196" cy="988332"/>
              </a:xfrm>
              <a:prstGeom prst="homePlate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9E82433A-8D92-B26B-C315-B9D7E852002F}"/>
                  </a:ext>
                </a:extLst>
              </p:cNvPr>
              <p:cNvSpPr txBox="1"/>
              <p:nvPr/>
            </p:nvSpPr>
            <p:spPr>
              <a:xfrm>
                <a:off x="5539666" y="2858398"/>
                <a:ext cx="19850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/>
                  <a:t>PROTECTION</a:t>
                </a:r>
              </a:p>
            </p:txBody>
          </p:sp>
        </p:grp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545FACE4-9F9D-E180-5545-1C5340F882CE}"/>
                </a:ext>
              </a:extLst>
            </p:cNvPr>
            <p:cNvSpPr txBox="1"/>
            <p:nvPr/>
          </p:nvSpPr>
          <p:spPr>
            <a:xfrm>
              <a:off x="7498662" y="5480365"/>
              <a:ext cx="434710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kern="100" dirty="0">
                  <a:solidFill>
                    <a:srgbClr val="1F497D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Expression Régulière</a:t>
              </a:r>
              <a:endParaRPr lang="fr-FR" sz="3200" b="1" kern="100" dirty="0">
                <a:solidFill>
                  <a:srgbClr val="1F497D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964578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A40EC8-2FFB-4328-D8C4-FF6482473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fr-FR" dirty="0"/>
              <a:t>Contre la </a:t>
            </a:r>
            <a:r>
              <a:rPr lang="fr-FR" b="1" dirty="0"/>
              <a:t>f</a:t>
            </a:r>
            <a:r>
              <a:rPr lang="fr-FR" dirty="0"/>
              <a:t>orce </a:t>
            </a:r>
            <a:r>
              <a:rPr lang="fr-FR" b="1" dirty="0"/>
              <a:t>b</a:t>
            </a:r>
            <a:r>
              <a:rPr lang="fr-FR" dirty="0"/>
              <a:t>rute !!</a:t>
            </a:r>
          </a:p>
        </p:txBody>
      </p:sp>
      <p:pic>
        <p:nvPicPr>
          <p:cNvPr id="4" name="Image 3" descr="Une image contenant dessin humoristique, texte, affiche, illustration&#10;&#10;Description générée automatiquement">
            <a:extLst>
              <a:ext uri="{FF2B5EF4-FFF2-40B4-BE49-F238E27FC236}">
                <a16:creationId xmlns:a16="http://schemas.microsoft.com/office/drawing/2014/main" id="{421ED0E6-34DB-A174-1DB6-1DBF646D2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931" y="2107687"/>
            <a:ext cx="3633047" cy="3633047"/>
          </a:xfrm>
          <a:prstGeom prst="rect">
            <a:avLst/>
          </a:prstGeom>
          <a:noFill/>
        </p:spPr>
      </p:pic>
      <p:pic>
        <p:nvPicPr>
          <p:cNvPr id="10" name="Espace réservé du contenu 9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AAF8C7E6-7691-A1EF-7946-B765DC06C5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81193" y="2743355"/>
            <a:ext cx="7452112" cy="2361709"/>
          </a:xfrm>
        </p:spPr>
      </p:pic>
    </p:spTree>
    <p:extLst>
      <p:ext uri="{BB962C8B-B14F-4D97-AF65-F5344CB8AC3E}">
        <p14:creationId xmlns:p14="http://schemas.microsoft.com/office/powerpoint/2010/main" val="1509321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6F650FB-CAFB-6E4D-0EF6-5CBA309C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Hachage du mot de passe</a:t>
            </a:r>
          </a:p>
        </p:txBody>
      </p:sp>
      <p:pic>
        <p:nvPicPr>
          <p:cNvPr id="6" name="Image 5" descr="Une image contenant pneu, transport, vélo, texte&#10;&#10;Description générée automatiquement">
            <a:extLst>
              <a:ext uri="{FF2B5EF4-FFF2-40B4-BE49-F238E27FC236}">
                <a16:creationId xmlns:a16="http://schemas.microsoft.com/office/drawing/2014/main" id="{3C31A6E3-8217-11D1-9569-ED4BA383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05" y="1852863"/>
            <a:ext cx="5005137" cy="5005137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7FD12D16-AAD0-4D5E-FFF5-0AECFC20B3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353620"/>
              </p:ext>
            </p:extLst>
          </p:nvPr>
        </p:nvGraphicFramePr>
        <p:xfrm>
          <a:off x="5445342" y="2169041"/>
          <a:ext cx="6306453" cy="455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5682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75B580-D14F-9B17-ED27-887FD747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Du Panier à la commande</a:t>
            </a:r>
          </a:p>
        </p:txBody>
      </p:sp>
      <p:pic>
        <p:nvPicPr>
          <p:cNvPr id="4" name="Image 3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F3DA88FA-2E52-8A08-4EAE-5652A41FD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77" y="2322549"/>
            <a:ext cx="7937513" cy="324276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658BA2D-8E47-8D4A-8872-BC276DC412FF}"/>
              </a:ext>
            </a:extLst>
          </p:cNvPr>
          <p:cNvSpPr txBox="1"/>
          <p:nvPr/>
        </p:nvSpPr>
        <p:spPr>
          <a:xfrm>
            <a:off x="8867553" y="3651543"/>
            <a:ext cx="2737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$_SESSION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E44A510-87C1-F2C3-79B7-D23171BF59AB}"/>
              </a:ext>
            </a:extLst>
          </p:cNvPr>
          <p:cNvSpPr txBox="1"/>
          <p:nvPr/>
        </p:nvSpPr>
        <p:spPr>
          <a:xfrm>
            <a:off x="1086985" y="5835954"/>
            <a:ext cx="370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Instance de classe</a:t>
            </a:r>
          </a:p>
        </p:txBody>
      </p:sp>
    </p:spTree>
    <p:extLst>
      <p:ext uri="{BB962C8B-B14F-4D97-AF65-F5344CB8AC3E}">
        <p14:creationId xmlns:p14="http://schemas.microsoft.com/office/powerpoint/2010/main" val="2586593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B212D-D3DF-D547-7B1A-8EC60CCED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83207-006D-3C09-C853-B8A1FAAD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Du Panier à la commande - suite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D15CC1D-0D17-88A8-02F7-657478351F6E}"/>
              </a:ext>
            </a:extLst>
          </p:cNvPr>
          <p:cNvSpPr txBox="1"/>
          <p:nvPr/>
        </p:nvSpPr>
        <p:spPr>
          <a:xfrm>
            <a:off x="8335925" y="3311301"/>
            <a:ext cx="2737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BOUCLE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393619-020E-0191-3FE8-297554DCD576}"/>
              </a:ext>
            </a:extLst>
          </p:cNvPr>
          <p:cNvSpPr txBox="1"/>
          <p:nvPr/>
        </p:nvSpPr>
        <p:spPr>
          <a:xfrm>
            <a:off x="2437321" y="6283873"/>
            <a:ext cx="276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SETTERS</a:t>
            </a:r>
          </a:p>
        </p:txBody>
      </p:sp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82FC9ED7-CD75-5C67-A6DA-E8A090EAD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70" y="1934317"/>
            <a:ext cx="7338534" cy="43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4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fr-FR" dirty="0"/>
              <a:t>LA solution </a:t>
            </a:r>
            <a:r>
              <a:rPr lang="fr-FR" b="1" dirty="0"/>
              <a:t>bikes3r </a:t>
            </a:r>
          </a:p>
        </p:txBody>
      </p:sp>
      <p:graphicFrame>
        <p:nvGraphicFramePr>
          <p:cNvPr id="6" name="Espace réservé du contenu 5" descr="Graphique 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885733"/>
              </p:ext>
            </p:extLst>
          </p:nvPr>
        </p:nvGraphicFramePr>
        <p:xfrm>
          <a:off x="719570" y="2198254"/>
          <a:ext cx="7146045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E957E1-AE67-5AE5-A88E-6FB56C051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Du Panier à la commande - fin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64F284-005F-4062-321A-A1DE22AC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3553" y="2110805"/>
            <a:ext cx="11294297" cy="263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75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dessin, art, dessin humoristique, croquis&#10;&#10;Description générée automatiquement">
            <a:extLst>
              <a:ext uri="{FF2B5EF4-FFF2-40B4-BE49-F238E27FC236}">
                <a16:creationId xmlns:a16="http://schemas.microsoft.com/office/drawing/2014/main" id="{3830D9AC-17D5-4551-347C-E7DF7EE14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88" y="1899529"/>
            <a:ext cx="3633047" cy="3633047"/>
          </a:xfrm>
          <a:prstGeom prst="rect">
            <a:avLst/>
          </a:prstGeom>
          <a:noFill/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775877B-7C56-CD1C-ED39-78B6F6295223}"/>
              </a:ext>
            </a:extLst>
          </p:cNvPr>
          <p:cNvSpPr txBox="1"/>
          <p:nvPr/>
        </p:nvSpPr>
        <p:spPr>
          <a:xfrm>
            <a:off x="4455253" y="3251447"/>
            <a:ext cx="7343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</a:t>
            </a:r>
            <a:r>
              <a:rPr kumimoji="0" lang="fr-FR" sz="5400" b="1" i="0" u="none" strike="noStrike" kern="1200" cap="all" spc="0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éMONSTRATION</a:t>
            </a:r>
            <a:endParaRPr lang="fr-FR" sz="5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3625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88511C-5565-B8C2-D787-1B3703811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F0F15E2D-CD91-355A-AA2A-25FD73DBE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F64DF649-8348-2021-35BC-DDBF376E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BAA42D27-9199-0109-86E0-33F688CF0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F9AE7F-7676-C615-234E-FE7F725A7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F36DE5C-9F14-5FB3-0C3E-4A2C74F29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A544FA6-4FA7-660A-13E0-26F9ED8F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fr-FR" dirty="0"/>
              <a:t>Axes d’amélioration</a:t>
            </a:r>
            <a:endParaRPr lang="fr-FR" b="1" dirty="0"/>
          </a:p>
        </p:txBody>
      </p:sp>
      <p:graphicFrame>
        <p:nvGraphicFramePr>
          <p:cNvPr id="6" name="Espace réservé du contenu 5" descr="Graphique SmartArt">
            <a:extLst>
              <a:ext uri="{FF2B5EF4-FFF2-40B4-BE49-F238E27FC236}">
                <a16:creationId xmlns:a16="http://schemas.microsoft.com/office/drawing/2014/main" id="{0088F1A0-1F4E-5C92-C056-C5C6AA3A87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4865658"/>
              </p:ext>
            </p:extLst>
          </p:nvPr>
        </p:nvGraphicFramePr>
        <p:xfrm>
          <a:off x="719570" y="2198254"/>
          <a:ext cx="7146045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8666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 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rgbClr val="FFFFFF"/>
                </a:solidFill>
              </a:rPr>
              <a:t>Merci 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chemeClr val="bg2"/>
                </a:solidFill>
              </a:rPr>
              <a:t>pour  votre  attention</a:t>
            </a:r>
          </a:p>
          <a:p>
            <a:pPr rtl="0"/>
            <a:endParaRPr lang="fr-FR" dirty="0">
              <a:solidFill>
                <a:schemeClr val="bg2"/>
              </a:solidFill>
            </a:endParaRPr>
          </a:p>
          <a:p>
            <a:pPr rtl="0"/>
            <a:endParaRPr lang="fr-FR" dirty="0">
              <a:solidFill>
                <a:schemeClr val="bg2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47" b="12147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58B3E-8C0E-E7AC-5D93-497A658DD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neu, vélo, transport, Roue de vélo&#10;&#10;Description générée automatiquement">
            <a:extLst>
              <a:ext uri="{FF2B5EF4-FFF2-40B4-BE49-F238E27FC236}">
                <a16:creationId xmlns:a16="http://schemas.microsoft.com/office/drawing/2014/main" id="{BC4D9B8D-4548-8646-2E85-0635C16B5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571500"/>
            <a:ext cx="6286500" cy="6286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F61A852-E212-8489-90F8-AE4FAE5A5567}"/>
              </a:ext>
            </a:extLst>
          </p:cNvPr>
          <p:cNvSpPr txBox="1"/>
          <p:nvPr/>
        </p:nvSpPr>
        <p:spPr>
          <a:xfrm>
            <a:off x="2739686" y="456090"/>
            <a:ext cx="628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2"/>
                </a:solidFill>
              </a:rPr>
              <a:t>2. </a:t>
            </a:r>
            <a:r>
              <a:rPr lang="fr-FR" sz="3600" b="1" dirty="0">
                <a:solidFill>
                  <a:schemeClr val="bg2"/>
                </a:solidFill>
                <a:latin typeface="+mj-lt"/>
              </a:rPr>
              <a:t>LES  TECHNOLOGIES</a:t>
            </a:r>
          </a:p>
        </p:txBody>
      </p:sp>
    </p:spTree>
    <p:extLst>
      <p:ext uri="{BB962C8B-B14F-4D97-AF65-F5344CB8AC3E}">
        <p14:creationId xmlns:p14="http://schemas.microsoft.com/office/powerpoint/2010/main" val="3946870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 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rgbClr val="FFFEFF"/>
                </a:solidFill>
              </a:rPr>
              <a:t>Front end technologies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D7523E9-DA6F-30A3-BBFB-D26FD3415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33" y="1092166"/>
            <a:ext cx="9545027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CEF7A6-6700-0672-40DC-302967E1A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 28">
            <a:extLst>
              <a:ext uri="{FF2B5EF4-FFF2-40B4-BE49-F238E27FC236}">
                <a16:creationId xmlns:a16="http://schemas.microsoft.com/office/drawing/2014/main" id="{11BBC78D-3B46-C64A-673E-22CDE8353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6D13D9-C0E3-E893-E3F7-DB722C425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0A666FD-C382-D6DF-DDE3-9379D6B5B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rgbClr val="FFFEFF"/>
                </a:solidFill>
              </a:rPr>
              <a:t>Back end technologies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3D21867-157F-422D-3A50-493D98467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723322"/>
            <a:ext cx="5180626" cy="28007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7B38B9E-FE95-1992-A3E0-1B78740707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878" y="571976"/>
            <a:ext cx="5581287" cy="2866439"/>
          </a:xfrm>
          <a:prstGeom prst="rect">
            <a:avLst/>
          </a:prstGeom>
        </p:spPr>
      </p:pic>
      <p:sp>
        <p:nvSpPr>
          <p:cNvPr id="9" name="Accolade ouvrante 8">
            <a:extLst>
              <a:ext uri="{FF2B5EF4-FFF2-40B4-BE49-F238E27FC236}">
                <a16:creationId xmlns:a16="http://schemas.microsoft.com/office/drawing/2014/main" id="{62A57720-712E-DE26-F249-1B14D746476F}"/>
              </a:ext>
            </a:extLst>
          </p:cNvPr>
          <p:cNvSpPr/>
          <p:nvPr/>
        </p:nvSpPr>
        <p:spPr>
          <a:xfrm rot="16200000">
            <a:off x="5200112" y="-1804786"/>
            <a:ext cx="1411224" cy="10649063"/>
          </a:xfrm>
          <a:prstGeom prst="lef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5F7D36-BF7A-9B4D-9416-824F29F4AD0F}"/>
              </a:ext>
            </a:extLst>
          </p:cNvPr>
          <p:cNvSpPr txBox="1"/>
          <p:nvPr/>
        </p:nvSpPr>
        <p:spPr>
          <a:xfrm>
            <a:off x="2622023" y="4156323"/>
            <a:ext cx="65674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POO</a:t>
            </a:r>
          </a:p>
        </p:txBody>
      </p:sp>
    </p:spTree>
    <p:extLst>
      <p:ext uri="{BB962C8B-B14F-4D97-AF65-F5344CB8AC3E}">
        <p14:creationId xmlns:p14="http://schemas.microsoft.com/office/powerpoint/2010/main" val="159444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B41312-931B-B6D6-B846-E17ACF74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98334"/>
            <a:ext cx="11029616" cy="601992"/>
          </a:xfrm>
        </p:spPr>
        <p:txBody>
          <a:bodyPr/>
          <a:lstStyle/>
          <a:p>
            <a:pPr algn="ctr"/>
            <a:r>
              <a:rPr lang="fr-FR" dirty="0"/>
              <a:t>Et le plus important:  un cerveau en forme !</a:t>
            </a:r>
          </a:p>
        </p:txBody>
      </p:sp>
      <p:pic>
        <p:nvPicPr>
          <p:cNvPr id="8" name="Espace réservé du contenu 7" descr="Une image contenant roue, vélo, véhicule, plein air&#10;&#10;Description générée automatiquement">
            <a:extLst>
              <a:ext uri="{FF2B5EF4-FFF2-40B4-BE49-F238E27FC236}">
                <a16:creationId xmlns:a16="http://schemas.microsoft.com/office/drawing/2014/main" id="{DC4DE5DF-DEA5-96EC-7523-A9E30E1545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19284" y="1904569"/>
            <a:ext cx="4953431" cy="4953431"/>
          </a:xfrm>
        </p:spPr>
      </p:pic>
    </p:spTree>
    <p:extLst>
      <p:ext uri="{BB962C8B-B14F-4D97-AF65-F5344CB8AC3E}">
        <p14:creationId xmlns:p14="http://schemas.microsoft.com/office/powerpoint/2010/main" val="1854423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12D11-2CB6-B7A6-D4AB-8E3554FF8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2C6A0C6-DA4D-D746-C47C-937A2CB5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52750" y="571500"/>
            <a:ext cx="6286500" cy="6286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1A51EBE-C60B-1F9D-7510-0C77D2ACA283}"/>
              </a:ext>
            </a:extLst>
          </p:cNvPr>
          <p:cNvSpPr txBox="1"/>
          <p:nvPr/>
        </p:nvSpPr>
        <p:spPr>
          <a:xfrm>
            <a:off x="2739686" y="456090"/>
            <a:ext cx="628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2"/>
                </a:solidFill>
              </a:rPr>
              <a:t>3. </a:t>
            </a:r>
            <a:r>
              <a:rPr lang="fr-FR" sz="3600" b="1" dirty="0">
                <a:solidFill>
                  <a:schemeClr val="bg2"/>
                </a:solidFill>
                <a:latin typeface="+mj-lt"/>
              </a:rPr>
              <a:t>GESTION PROJET</a:t>
            </a:r>
          </a:p>
        </p:txBody>
      </p:sp>
    </p:spTree>
    <p:extLst>
      <p:ext uri="{BB962C8B-B14F-4D97-AF65-F5344CB8AC3E}">
        <p14:creationId xmlns:p14="http://schemas.microsoft.com/office/powerpoint/2010/main" val="1082879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0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1abfc01-c6b2-4d21-9faa-74e31be8941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33439BC1D0A547900C7E2B0594DA26" ma:contentTypeVersion="13" ma:contentTypeDescription="Crée un document." ma:contentTypeScope="" ma:versionID="c55c1b4355443113ca31712c322b2835">
  <xsd:schema xmlns:xsd="http://www.w3.org/2001/XMLSchema" xmlns:xs="http://www.w3.org/2001/XMLSchema" xmlns:p="http://schemas.microsoft.com/office/2006/metadata/properties" xmlns:ns3="61abfc01-c6b2-4d21-9faa-74e31be89416" xmlns:ns4="de9355d8-f56a-489d-8e09-134ba884333f" targetNamespace="http://schemas.microsoft.com/office/2006/metadata/properties" ma:root="true" ma:fieldsID="b2b89d3da0df01d4860fd8ac8049271c" ns3:_="" ns4:_="">
    <xsd:import namespace="61abfc01-c6b2-4d21-9faa-74e31be89416"/>
    <xsd:import namespace="de9355d8-f56a-489d-8e09-134ba884333f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abfc01-c6b2-4d21-9faa-74e31be8941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9355d8-f56a-489d-8e09-134ba884333f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303145-3DED-4AD8-A783-DB8F826EDC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302177-9A35-4AD6-8937-07B4E0E7A3F9}">
  <ds:schemaRefs>
    <ds:schemaRef ds:uri="http://purl.org/dc/elements/1.1/"/>
    <ds:schemaRef ds:uri="http://schemas.microsoft.com/office/2006/metadata/properties"/>
    <ds:schemaRef ds:uri="61abfc01-c6b2-4d21-9faa-74e31be89416"/>
    <ds:schemaRef ds:uri="http://purl.org/dc/terms/"/>
    <ds:schemaRef ds:uri="de9355d8-f56a-489d-8e09-134ba88433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D4DB405-C43F-4FFB-BB5C-DAFDDC8F1B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abfc01-c6b2-4d21-9faa-74e31be89416"/>
    <ds:schemaRef ds:uri="de9355d8-f56a-489d-8e09-134ba88433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1897</TotalTime>
  <Words>699</Words>
  <Application>Microsoft Office PowerPoint</Application>
  <PresentationFormat>Grand écran</PresentationFormat>
  <Paragraphs>172</Paragraphs>
  <Slides>43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9" baseType="lpstr">
      <vt:lpstr>Arial</vt:lpstr>
      <vt:lpstr>Calibri</vt:lpstr>
      <vt:lpstr>Gill Sans MT</vt:lpstr>
      <vt:lpstr>Verdana</vt:lpstr>
      <vt:lpstr>Wingdings 2</vt:lpstr>
      <vt:lpstr>Personnalisé</vt:lpstr>
      <vt:lpstr>PROJET BIKES3R</vt:lpstr>
      <vt:lpstr>Présentation PowerPoint</vt:lpstr>
      <vt:lpstr>Le problème</vt:lpstr>
      <vt:lpstr>LA solution bikes3r </vt:lpstr>
      <vt:lpstr>Présentation PowerPoint</vt:lpstr>
      <vt:lpstr>Front end technologies</vt:lpstr>
      <vt:lpstr>Back end technologies</vt:lpstr>
      <vt:lpstr>Et le plus important:  un cerveau en forme !</vt:lpstr>
      <vt:lpstr>Présentation PowerPoint</vt:lpstr>
      <vt:lpstr>METHODE MOSCOW</vt:lpstr>
      <vt:lpstr>Méthode agile - git</vt:lpstr>
      <vt:lpstr>Présentation PowerPoint</vt:lpstr>
      <vt:lpstr>Wireframe à l’œuvre</vt:lpstr>
      <vt:lpstr>wireframe</vt:lpstr>
      <vt:lpstr>Maquette</vt:lpstr>
      <vt:lpstr>LE css en action</vt:lpstr>
      <vt:lpstr>LE css en action</vt:lpstr>
      <vt:lpstr>Présentation PowerPoint</vt:lpstr>
      <vt:lpstr>Modèle conceptuel de données</vt:lpstr>
      <vt:lpstr>Modèle logique de données</vt:lpstr>
      <vt:lpstr>Présentation PowerPoint</vt:lpstr>
      <vt:lpstr>Présentation PowerPoint</vt:lpstr>
      <vt:lpstr>Présentation PowerPoint</vt:lpstr>
      <vt:lpstr>Anonymisation d’un utilisateur</vt:lpstr>
      <vt:lpstr>Présentation PowerPoint</vt:lpstr>
      <vt:lpstr>RESPECT DU seo</vt:lpstr>
      <vt:lpstr>Améliore la lisibiilité</vt:lpstr>
      <vt:lpstr>Présentation PowerPoint</vt:lpstr>
      <vt:lpstr>Modèle vue contrôleur</vt:lpstr>
      <vt:lpstr>Parcours mvp – la requête</vt:lpstr>
      <vt:lpstr>Parcours mvp – le contrôleur</vt:lpstr>
      <vt:lpstr>Parcours mvp – le Modèle</vt:lpstr>
      <vt:lpstr>Retour sur la vue</vt:lpstr>
      <vt:lpstr>Présentation PowerPoint</vt:lpstr>
      <vt:lpstr>Principales failles</vt:lpstr>
      <vt:lpstr>Contre la force brute !!</vt:lpstr>
      <vt:lpstr>Hachage du mot de passe</vt:lpstr>
      <vt:lpstr>Du Panier à la commande</vt:lpstr>
      <vt:lpstr>Du Panier à la commande - suite</vt:lpstr>
      <vt:lpstr>Du Panier à la commande - fin</vt:lpstr>
      <vt:lpstr>Présentation PowerPoint</vt:lpstr>
      <vt:lpstr>Axes d’amélioration</vt:lpstr>
      <vt:lpstr>Merci  </vt:lpstr>
    </vt:vector>
  </TitlesOfParts>
  <Company>???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BIKES3R</dc:title>
  <dc:creator>Bruno DOUE</dc:creator>
  <cp:lastModifiedBy>Bruno DOUE</cp:lastModifiedBy>
  <cp:revision>14</cp:revision>
  <dcterms:created xsi:type="dcterms:W3CDTF">2024-02-05T10:29:16Z</dcterms:created>
  <dcterms:modified xsi:type="dcterms:W3CDTF">2024-02-13T21:12:51Z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0x010100D933439BC1D0A547900C7E2B0594DA26</vt:lpwstr>
  </property>
</Properties>
</file>